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4"/>
  </p:sldMasterIdLst>
  <p:notesMasterIdLst>
    <p:notesMasterId r:id="rId6"/>
  </p:notesMasterIdLst>
  <p:handoutMasterIdLst>
    <p:handoutMasterId r:id="rId7"/>
  </p:handoutMasterIdLst>
  <p:sldIdLst>
    <p:sldId id="460" r:id="rId5"/>
  </p:sldIdLst>
  <p:sldSz cx="20104100" cy="11309350"/>
  <p:notesSz cx="20104100" cy="11309350"/>
  <p:embeddedFontLst>
    <p:embeddedFont>
      <p:font typeface="Euclid Circular A" panose="020B0504000000000000" pitchFamily="34" charset="0"/>
      <p:regular r:id="rId8"/>
      <p:bold r:id="rId9"/>
      <p:italic r:id="rId10"/>
      <p:boldItalic r:id="rId11"/>
    </p:embeddedFont>
    <p:embeddedFont>
      <p:font typeface="Euclid Circular A Bold" panose="020B0504000000000000" pitchFamily="34" charset="0"/>
      <p:bold r:id="rId12"/>
    </p:embeddedFont>
    <p:embeddedFont>
      <p:font typeface="Euclid Circular A Light" panose="020B0304000000000000" pitchFamily="34" charset="0"/>
      <p:regular r:id="rId13"/>
    </p:embeddedFont>
  </p:embeddedFontLst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2" pos="764" userDrawn="1">
          <p15:clr>
            <a:srgbClr val="A4A3A4"/>
          </p15:clr>
        </p15:guide>
        <p15:guide id="3" orient="horz" pos="356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BF38ED46-CB7A-2CAD-9FB9-3FE00EC25C9B}" name="Vladimír Bárta" initials="VB" userId="S::vladimir@creativedreamers.cz::3cd2e6ad-1c96-466f-95d7-cb68ac066af9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7EBFE"/>
    <a:srgbClr val="D4E6FF"/>
    <a:srgbClr val="FF7800"/>
    <a:srgbClr val="121212"/>
    <a:srgbClr val="9EF514"/>
    <a:srgbClr val="B1FF34"/>
    <a:srgbClr val="9EF41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9012ECD-51FC-41F1-AA8D-1B2483CD663E}" styleName="Světlý styl 2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2833802-FEF1-4C79-8D5D-14CF1EAF98D9}" styleName="Světlý styl 2 – zvýraznění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0660B408-B3CF-4A94-85FC-2B1E0A45F4A2}" styleName="Tmavý styl 2 – zvýraznění 1/zvýraznění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Střední styl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8941"/>
    <p:restoredTop sz="95000"/>
  </p:normalViewPr>
  <p:slideViewPr>
    <p:cSldViewPr>
      <p:cViewPr>
        <p:scale>
          <a:sx n="61" d="100"/>
          <a:sy n="61" d="100"/>
        </p:scale>
        <p:origin x="144" y="640"/>
      </p:cViewPr>
      <p:guideLst>
        <p:guide pos="764"/>
        <p:guide orient="horz" pos="356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20" d="100"/>
        <a:sy n="2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>
      <p:cViewPr varScale="1">
        <p:scale>
          <a:sx n="75" d="100"/>
          <a:sy n="75" d="100"/>
        </p:scale>
        <p:origin x="1016" y="1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microsoft.com/office/2018/10/relationships/authors" Target="authors.xml"/><Relationship Id="rId3" Type="http://schemas.openxmlformats.org/officeDocument/2006/relationships/customXml" Target="../customXml/item3.xml"/><Relationship Id="rId7" Type="http://schemas.openxmlformats.org/officeDocument/2006/relationships/handoutMaster" Target="handoutMasters/handoutMaster1.xml"/><Relationship Id="rId12" Type="http://schemas.openxmlformats.org/officeDocument/2006/relationships/font" Target="fonts/font5.fntdata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4.fntdata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font" Target="fonts/font3.fntdata"/><Relationship Id="rId4" Type="http://schemas.openxmlformats.org/officeDocument/2006/relationships/slideMaster" Target="slideMasters/slideMaster1.xml"/><Relationship Id="rId9" Type="http://schemas.openxmlformats.org/officeDocument/2006/relationships/font" Target="fonts/font2.fntdata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>
            <a:extLst>
              <a:ext uri="{FF2B5EF4-FFF2-40B4-BE49-F238E27FC236}">
                <a16:creationId xmlns:a16="http://schemas.microsoft.com/office/drawing/2014/main" id="{B4E1E76A-4078-BFC0-B4F2-2BAA2459DF9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8712200" cy="5667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GB"/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B66857B6-60AF-B3F0-7D35-50941C34618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11387138" y="0"/>
            <a:ext cx="8712200" cy="5667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3518FA-9AE5-8F45-977E-7099C5574D45}" type="datetimeFigureOut">
              <a:rPr lang="cs-GB" smtClean="0"/>
              <a:t>10/26/26</a:t>
            </a:fld>
            <a:endParaRPr lang="cs-GB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9C1D9EC1-1A10-682B-8584-48D3D203C57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10742613"/>
            <a:ext cx="8712200" cy="5667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GB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448B7E12-2AF7-B18D-894E-87AC442D26E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11387138" y="10742613"/>
            <a:ext cx="8712200" cy="5667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C7038A-FF6E-6244-98D8-EA72971624D8}" type="slidenum">
              <a:rPr lang="cs-GB" smtClean="0"/>
              <a:t>‹#›</a:t>
            </a:fld>
            <a:endParaRPr lang="cs-GB"/>
          </a:p>
        </p:txBody>
      </p:sp>
    </p:spTree>
    <p:extLst>
      <p:ext uri="{BB962C8B-B14F-4D97-AF65-F5344CB8AC3E}">
        <p14:creationId xmlns:p14="http://schemas.microsoft.com/office/powerpoint/2010/main" val="2892754173"/>
      </p:ext>
    </p:extLst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8712200" cy="5667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GB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11387138" y="0"/>
            <a:ext cx="8712200" cy="5667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26838F-CE9D-914E-8521-AB572B6C03D7}" type="datetimeFigureOut">
              <a:rPr lang="cs-GB" smtClean="0"/>
              <a:t>10/26/26</a:t>
            </a:fld>
            <a:endParaRPr lang="cs-GB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659563" y="1414463"/>
            <a:ext cx="6784975" cy="38163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GB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2009775" y="5441950"/>
            <a:ext cx="16084550" cy="44545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  <a:endParaRPr lang="cs-GB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10742613"/>
            <a:ext cx="8712200" cy="5667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11387138" y="10742613"/>
            <a:ext cx="8712200" cy="5667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01EE10-4F1C-204B-AF0D-40F9FD9377B8}" type="slidenum">
              <a:rPr lang="cs-GB" smtClean="0"/>
              <a:t>‹#›</a:t>
            </a:fld>
            <a:endParaRPr lang="cs-GB"/>
          </a:p>
        </p:txBody>
      </p:sp>
    </p:spTree>
    <p:extLst>
      <p:ext uri="{BB962C8B-B14F-4D97-AF65-F5344CB8AC3E}">
        <p14:creationId xmlns:p14="http://schemas.microsoft.com/office/powerpoint/2010/main" val="3326811436"/>
      </p:ext>
    </p:extLst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b="0" i="0" kern="1200">
        <a:solidFill>
          <a:schemeClr val="tx1"/>
        </a:solidFill>
        <a:latin typeface="Euclid Circular A" panose="020B0504000000000000" pitchFamily="34" charset="0"/>
        <a:ea typeface="+mn-ea"/>
        <a:cs typeface="+mn-cs"/>
      </a:defRPr>
    </a:lvl1pPr>
    <a:lvl2pPr marL="457200" algn="l" defTabSz="914400" rtl="0" eaLnBrk="1" latinLnBrk="0" hangingPunct="1">
      <a:defRPr sz="1200" b="0" i="0" kern="1200">
        <a:solidFill>
          <a:schemeClr val="tx1"/>
        </a:solidFill>
        <a:latin typeface="Euclid Circular A" panose="020B0504000000000000" pitchFamily="34" charset="0"/>
        <a:ea typeface="+mn-ea"/>
        <a:cs typeface="+mn-cs"/>
      </a:defRPr>
    </a:lvl2pPr>
    <a:lvl3pPr marL="914400" algn="l" defTabSz="914400" rtl="0" eaLnBrk="1" latinLnBrk="0" hangingPunct="1">
      <a:defRPr sz="1200" b="0" i="0" kern="1200">
        <a:solidFill>
          <a:schemeClr val="tx1"/>
        </a:solidFill>
        <a:latin typeface="Euclid Circular A" panose="020B0504000000000000" pitchFamily="34" charset="0"/>
        <a:ea typeface="+mn-ea"/>
        <a:cs typeface="+mn-cs"/>
      </a:defRPr>
    </a:lvl3pPr>
    <a:lvl4pPr marL="1371600" algn="l" defTabSz="914400" rtl="0" eaLnBrk="1" latinLnBrk="0" hangingPunct="1">
      <a:defRPr sz="1200" b="0" i="0" kern="1200">
        <a:solidFill>
          <a:schemeClr val="tx1"/>
        </a:solidFill>
        <a:latin typeface="Euclid Circular A" panose="020B0504000000000000" pitchFamily="34" charset="0"/>
        <a:ea typeface="+mn-ea"/>
        <a:cs typeface="+mn-cs"/>
      </a:defRPr>
    </a:lvl4pPr>
    <a:lvl5pPr marL="1828800" algn="l" defTabSz="914400" rtl="0" eaLnBrk="1" latinLnBrk="0" hangingPunct="1">
      <a:defRPr sz="1200" b="0" i="0" kern="1200">
        <a:solidFill>
          <a:schemeClr val="tx1"/>
        </a:solidFill>
        <a:latin typeface="Euclid Circular A" panose="020B0504000000000000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sv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sv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sv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sv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sv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sv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sv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9.svg"/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sv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Uvodni_pro_eventy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obrázku 10">
            <a:extLst>
              <a:ext uri="{FF2B5EF4-FFF2-40B4-BE49-F238E27FC236}">
                <a16:creationId xmlns:a16="http://schemas.microsoft.com/office/drawing/2014/main" id="{51384D3E-44C1-E2FA-02D3-B35E20FC809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" r="4"/>
          <a:stretch/>
        </p:blipFill>
        <p:spPr>
          <a:xfrm>
            <a:off x="0" y="0"/>
            <a:ext cx="20104099" cy="11309350"/>
          </a:xfrm>
          <a:prstGeom prst="rect">
            <a:avLst/>
          </a:prstGeom>
        </p:spPr>
      </p:pic>
      <p:sp>
        <p:nvSpPr>
          <p:cNvPr id="2" name="Zástupný symbol obrázku 1">
            <a:extLst>
              <a:ext uri="{FF2B5EF4-FFF2-40B4-BE49-F238E27FC236}">
                <a16:creationId xmlns:a16="http://schemas.microsoft.com/office/drawing/2014/main" id="{C66845BF-AAD6-1FE7-9D78-9B75015CF60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4429208" y="6950819"/>
            <a:ext cx="3960813" cy="352839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CZ" dirty="0"/>
          </a:p>
        </p:txBody>
      </p:sp>
      <p:sp>
        <p:nvSpPr>
          <p:cNvPr id="3" name="Nadpis 2">
            <a:extLst>
              <a:ext uri="{FF2B5EF4-FFF2-40B4-BE49-F238E27FC236}">
                <a16:creationId xmlns:a16="http://schemas.microsoft.com/office/drawing/2014/main" id="{6FBADF75-67AD-9480-3ADA-3D04B9B2159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1170" y="4718571"/>
            <a:ext cx="10801200" cy="4037736"/>
          </a:xfrm>
          <a:prstGeom prst="rect">
            <a:avLst/>
          </a:prstGeom>
        </p:spPr>
        <p:txBody>
          <a:bodyPr anchor="b"/>
          <a:lstStyle>
            <a:lvl1pPr>
              <a:defRPr sz="6600" b="0"/>
            </a:lvl1pPr>
          </a:lstStyle>
          <a:p>
            <a:r>
              <a:rPr lang="cs-CZ" dirty="0"/>
              <a:t>Úvodní nadpis</a:t>
            </a:r>
          </a:p>
        </p:txBody>
      </p:sp>
      <p:sp>
        <p:nvSpPr>
          <p:cNvPr id="12" name="Zástupný text 5">
            <a:extLst>
              <a:ext uri="{FF2B5EF4-FFF2-40B4-BE49-F238E27FC236}">
                <a16:creationId xmlns:a16="http://schemas.microsoft.com/office/drawing/2014/main" id="{08684489-E215-F6F0-73AD-B28BE0ACCB5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131170" y="8953900"/>
            <a:ext cx="9792816" cy="1080121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SzPct val="85000"/>
              <a:buFontTx/>
              <a:buNone/>
              <a:defRPr sz="2800">
                <a:solidFill>
                  <a:schemeClr val="bg1"/>
                </a:solidFill>
                <a:latin typeface="Euclid Circular A" panose="020B0504000000000000" pitchFamily="34" charset="0"/>
              </a:defRPr>
            </a:lvl1pPr>
            <a:lvl2pPr marL="914400" indent="-457200">
              <a:buSzPct val="85000"/>
              <a:buFontTx/>
              <a:buBlip>
                <a:blip r:embed="rId3"/>
              </a:buBlip>
              <a:defRPr sz="3200">
                <a:solidFill>
                  <a:schemeClr val="tx2"/>
                </a:solidFill>
                <a:latin typeface="Euclid Circular A" panose="020B0504000000000000" pitchFamily="34" charset="0"/>
              </a:defRPr>
            </a:lvl2pPr>
            <a:lvl3pPr marL="1371600" indent="-457200">
              <a:buSzPct val="85000"/>
              <a:buFontTx/>
              <a:buBlip>
                <a:blip r:embed="rId3"/>
              </a:buBlip>
              <a:defRPr sz="3200">
                <a:solidFill>
                  <a:schemeClr val="tx2"/>
                </a:solidFill>
                <a:latin typeface="Euclid Circular A" panose="020B0504000000000000" pitchFamily="34" charset="0"/>
              </a:defRPr>
            </a:lvl3pPr>
            <a:lvl4pPr marL="1828800" indent="-457200">
              <a:buSzPct val="85000"/>
              <a:buFontTx/>
              <a:buBlip>
                <a:blip r:embed="rId3"/>
              </a:buBlip>
              <a:defRPr sz="3200">
                <a:solidFill>
                  <a:schemeClr val="tx2"/>
                </a:solidFill>
                <a:latin typeface="Euclid Circular A" panose="020B0504000000000000" pitchFamily="34" charset="0"/>
              </a:defRPr>
            </a:lvl4pPr>
            <a:lvl5pPr marL="2286000" indent="-457200">
              <a:buSzPct val="85000"/>
              <a:buFontTx/>
              <a:buBlip>
                <a:blip r:embed="rId3"/>
              </a:buBlip>
              <a:defRPr sz="3200">
                <a:solidFill>
                  <a:schemeClr val="tx2"/>
                </a:solidFill>
                <a:latin typeface="Euclid Circular A" panose="020B0504000000000000" pitchFamily="34" charset="0"/>
              </a:defRPr>
            </a:lvl5pPr>
          </a:lstStyle>
          <a:p>
            <a:r>
              <a:rPr lang="cs-CZ" sz="2800" b="0" dirty="0">
                <a:solidFill>
                  <a:srgbClr val="B1FF34"/>
                </a:solidFill>
                <a:latin typeface="Euclid Circular A Light" panose="020B0304000000000000" pitchFamily="34" charset="0"/>
              </a:rPr>
              <a:t>Podnadpis například: by </a:t>
            </a:r>
            <a:r>
              <a:rPr lang="cs-CZ" sz="2800" b="0" dirty="0" err="1">
                <a:solidFill>
                  <a:srgbClr val="B1FF34"/>
                </a:solidFill>
                <a:latin typeface="Euclid Circular A Light" panose="020B0304000000000000" pitchFamily="34" charset="0"/>
              </a:rPr>
              <a:t>Creative</a:t>
            </a:r>
            <a:r>
              <a:rPr lang="cs-CZ" sz="2800" b="0" dirty="0">
                <a:solidFill>
                  <a:srgbClr val="B1FF34"/>
                </a:solidFill>
                <a:latin typeface="Euclid Circular A Light" panose="020B0304000000000000" pitchFamily="34" charset="0"/>
              </a:rPr>
              <a:t> </a:t>
            </a:r>
            <a:r>
              <a:rPr lang="cs-CZ" sz="2800" b="0" dirty="0" err="1">
                <a:solidFill>
                  <a:srgbClr val="B1FF34"/>
                </a:solidFill>
                <a:latin typeface="Euclid Circular A Light" panose="020B0304000000000000" pitchFamily="34" charset="0"/>
              </a:rPr>
              <a:t>Dreamers</a:t>
            </a:r>
            <a:endParaRPr lang="cs-CZ" sz="1200" b="0" dirty="0">
              <a:solidFill>
                <a:srgbClr val="B1FF34"/>
              </a:solidFill>
              <a:latin typeface="Euclid Circular A Light" panose="020B03040000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09904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Uvodni_pro_video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obrázku 10">
            <a:extLst>
              <a:ext uri="{FF2B5EF4-FFF2-40B4-BE49-F238E27FC236}">
                <a16:creationId xmlns:a16="http://schemas.microsoft.com/office/drawing/2014/main" id="{51384D3E-44C1-E2FA-02D3-B35E20FC809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" r="4"/>
          <a:stretch/>
        </p:blipFill>
        <p:spPr>
          <a:xfrm>
            <a:off x="0" y="0"/>
            <a:ext cx="20104099" cy="11309350"/>
          </a:xfrm>
          <a:prstGeom prst="rect">
            <a:avLst/>
          </a:prstGeom>
        </p:spPr>
      </p:pic>
      <p:sp>
        <p:nvSpPr>
          <p:cNvPr id="2" name="Zástupný symbol obrázku 1">
            <a:extLst>
              <a:ext uri="{FF2B5EF4-FFF2-40B4-BE49-F238E27FC236}">
                <a16:creationId xmlns:a16="http://schemas.microsoft.com/office/drawing/2014/main" id="{C66845BF-AAD6-1FE7-9D78-9B75015CF60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4429208" y="6950819"/>
            <a:ext cx="3960813" cy="352839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CZ" dirty="0"/>
          </a:p>
        </p:txBody>
      </p:sp>
      <p:sp>
        <p:nvSpPr>
          <p:cNvPr id="3" name="Nadpis 2">
            <a:extLst>
              <a:ext uri="{FF2B5EF4-FFF2-40B4-BE49-F238E27FC236}">
                <a16:creationId xmlns:a16="http://schemas.microsoft.com/office/drawing/2014/main" id="{6FBADF75-67AD-9480-3ADA-3D04B9B2159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1170" y="4718571"/>
            <a:ext cx="10801200" cy="4037736"/>
          </a:xfrm>
          <a:prstGeom prst="rect">
            <a:avLst/>
          </a:prstGeom>
        </p:spPr>
        <p:txBody>
          <a:bodyPr anchor="b"/>
          <a:lstStyle>
            <a:lvl1pPr>
              <a:defRPr sz="6600" b="0"/>
            </a:lvl1pPr>
          </a:lstStyle>
          <a:p>
            <a:r>
              <a:rPr lang="cs-CZ" dirty="0"/>
              <a:t>Úvodní nadpis</a:t>
            </a:r>
          </a:p>
        </p:txBody>
      </p:sp>
      <p:sp>
        <p:nvSpPr>
          <p:cNvPr id="12" name="Zástupný text 5">
            <a:extLst>
              <a:ext uri="{FF2B5EF4-FFF2-40B4-BE49-F238E27FC236}">
                <a16:creationId xmlns:a16="http://schemas.microsoft.com/office/drawing/2014/main" id="{08684489-E215-F6F0-73AD-B28BE0ACCB5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131170" y="8953900"/>
            <a:ext cx="9792816" cy="1080121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SzPct val="85000"/>
              <a:buFontTx/>
              <a:buNone/>
              <a:defRPr sz="2800">
                <a:solidFill>
                  <a:schemeClr val="bg1"/>
                </a:solidFill>
                <a:latin typeface="Euclid Circular A" panose="020B0504000000000000" pitchFamily="34" charset="0"/>
              </a:defRPr>
            </a:lvl1pPr>
            <a:lvl2pPr marL="914400" indent="-457200">
              <a:buSzPct val="85000"/>
              <a:buFontTx/>
              <a:buBlip>
                <a:blip r:embed="rId3"/>
              </a:buBlip>
              <a:defRPr sz="3200">
                <a:solidFill>
                  <a:schemeClr val="tx2"/>
                </a:solidFill>
                <a:latin typeface="Euclid Circular A" panose="020B0504000000000000" pitchFamily="34" charset="0"/>
              </a:defRPr>
            </a:lvl2pPr>
            <a:lvl3pPr marL="1371600" indent="-457200">
              <a:buSzPct val="85000"/>
              <a:buFontTx/>
              <a:buBlip>
                <a:blip r:embed="rId3"/>
              </a:buBlip>
              <a:defRPr sz="3200">
                <a:solidFill>
                  <a:schemeClr val="tx2"/>
                </a:solidFill>
                <a:latin typeface="Euclid Circular A" panose="020B0504000000000000" pitchFamily="34" charset="0"/>
              </a:defRPr>
            </a:lvl3pPr>
            <a:lvl4pPr marL="1828800" indent="-457200">
              <a:buSzPct val="85000"/>
              <a:buFontTx/>
              <a:buBlip>
                <a:blip r:embed="rId3"/>
              </a:buBlip>
              <a:defRPr sz="3200">
                <a:solidFill>
                  <a:schemeClr val="tx2"/>
                </a:solidFill>
                <a:latin typeface="Euclid Circular A" panose="020B0504000000000000" pitchFamily="34" charset="0"/>
              </a:defRPr>
            </a:lvl4pPr>
            <a:lvl5pPr marL="2286000" indent="-457200">
              <a:buSzPct val="85000"/>
              <a:buFontTx/>
              <a:buBlip>
                <a:blip r:embed="rId3"/>
              </a:buBlip>
              <a:defRPr sz="3200">
                <a:solidFill>
                  <a:schemeClr val="tx2"/>
                </a:solidFill>
                <a:latin typeface="Euclid Circular A" panose="020B0504000000000000" pitchFamily="34" charset="0"/>
              </a:defRPr>
            </a:lvl5pPr>
          </a:lstStyle>
          <a:p>
            <a:r>
              <a:rPr lang="cs-CZ" sz="2800" b="0" dirty="0">
                <a:solidFill>
                  <a:srgbClr val="B1FF34"/>
                </a:solidFill>
                <a:latin typeface="Euclid Circular A Light" panose="020B0304000000000000" pitchFamily="34" charset="0"/>
              </a:rPr>
              <a:t>Podnadpis například: by </a:t>
            </a:r>
            <a:r>
              <a:rPr lang="cs-CZ" sz="2800" b="0" dirty="0" err="1">
                <a:solidFill>
                  <a:srgbClr val="B1FF34"/>
                </a:solidFill>
                <a:latin typeface="Euclid Circular A Light" panose="020B0304000000000000" pitchFamily="34" charset="0"/>
              </a:rPr>
              <a:t>Creative</a:t>
            </a:r>
            <a:r>
              <a:rPr lang="cs-CZ" sz="2800" b="0" dirty="0">
                <a:solidFill>
                  <a:srgbClr val="B1FF34"/>
                </a:solidFill>
                <a:latin typeface="Euclid Circular A Light" panose="020B0304000000000000" pitchFamily="34" charset="0"/>
              </a:rPr>
              <a:t> </a:t>
            </a:r>
            <a:r>
              <a:rPr lang="cs-CZ" sz="2800" b="0" dirty="0" err="1">
                <a:solidFill>
                  <a:srgbClr val="B1FF34"/>
                </a:solidFill>
                <a:latin typeface="Euclid Circular A Light" panose="020B0304000000000000" pitchFamily="34" charset="0"/>
              </a:rPr>
              <a:t>Dreamers</a:t>
            </a:r>
            <a:endParaRPr lang="cs-CZ" sz="1200" b="0" dirty="0">
              <a:solidFill>
                <a:srgbClr val="B1FF34"/>
              </a:solidFill>
              <a:latin typeface="Euclid Circular A Light" panose="020B03040000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35696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Uvodni_pro_foto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obrázku 10">
            <a:extLst>
              <a:ext uri="{FF2B5EF4-FFF2-40B4-BE49-F238E27FC236}">
                <a16:creationId xmlns:a16="http://schemas.microsoft.com/office/drawing/2014/main" id="{51384D3E-44C1-E2FA-02D3-B35E20FC809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" r="4"/>
          <a:stretch/>
        </p:blipFill>
        <p:spPr>
          <a:xfrm>
            <a:off x="0" y="0"/>
            <a:ext cx="20104099" cy="11309350"/>
          </a:xfrm>
          <a:prstGeom prst="rect">
            <a:avLst/>
          </a:prstGeom>
        </p:spPr>
      </p:pic>
      <p:sp>
        <p:nvSpPr>
          <p:cNvPr id="2" name="Zástupný symbol obrázku 1">
            <a:extLst>
              <a:ext uri="{FF2B5EF4-FFF2-40B4-BE49-F238E27FC236}">
                <a16:creationId xmlns:a16="http://schemas.microsoft.com/office/drawing/2014/main" id="{C66845BF-AAD6-1FE7-9D78-9B75015CF60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4429208" y="6950819"/>
            <a:ext cx="3960813" cy="352839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CZ" dirty="0"/>
          </a:p>
        </p:txBody>
      </p:sp>
      <p:sp>
        <p:nvSpPr>
          <p:cNvPr id="3" name="Nadpis 2">
            <a:extLst>
              <a:ext uri="{FF2B5EF4-FFF2-40B4-BE49-F238E27FC236}">
                <a16:creationId xmlns:a16="http://schemas.microsoft.com/office/drawing/2014/main" id="{6FBADF75-67AD-9480-3ADA-3D04B9B2159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1170" y="4718571"/>
            <a:ext cx="10801200" cy="4037736"/>
          </a:xfrm>
          <a:prstGeom prst="rect">
            <a:avLst/>
          </a:prstGeom>
        </p:spPr>
        <p:txBody>
          <a:bodyPr anchor="b"/>
          <a:lstStyle>
            <a:lvl1pPr>
              <a:defRPr sz="6600" b="0"/>
            </a:lvl1pPr>
          </a:lstStyle>
          <a:p>
            <a:r>
              <a:rPr lang="cs-CZ" dirty="0"/>
              <a:t>Úvodní nadpis</a:t>
            </a:r>
          </a:p>
        </p:txBody>
      </p:sp>
      <p:sp>
        <p:nvSpPr>
          <p:cNvPr id="12" name="Zástupný text 5">
            <a:extLst>
              <a:ext uri="{FF2B5EF4-FFF2-40B4-BE49-F238E27FC236}">
                <a16:creationId xmlns:a16="http://schemas.microsoft.com/office/drawing/2014/main" id="{08684489-E215-F6F0-73AD-B28BE0ACCB5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131170" y="8953900"/>
            <a:ext cx="9792816" cy="1080121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SzPct val="85000"/>
              <a:buFontTx/>
              <a:buNone/>
              <a:defRPr sz="2800">
                <a:solidFill>
                  <a:schemeClr val="bg1"/>
                </a:solidFill>
                <a:latin typeface="Euclid Circular A" panose="020B0504000000000000" pitchFamily="34" charset="0"/>
              </a:defRPr>
            </a:lvl1pPr>
            <a:lvl2pPr marL="914400" indent="-457200">
              <a:buSzPct val="85000"/>
              <a:buFontTx/>
              <a:buBlip>
                <a:blip r:embed="rId3"/>
              </a:buBlip>
              <a:defRPr sz="3200">
                <a:solidFill>
                  <a:schemeClr val="tx2"/>
                </a:solidFill>
                <a:latin typeface="Euclid Circular A" panose="020B0504000000000000" pitchFamily="34" charset="0"/>
              </a:defRPr>
            </a:lvl2pPr>
            <a:lvl3pPr marL="1371600" indent="-457200">
              <a:buSzPct val="85000"/>
              <a:buFontTx/>
              <a:buBlip>
                <a:blip r:embed="rId3"/>
              </a:buBlip>
              <a:defRPr sz="3200">
                <a:solidFill>
                  <a:schemeClr val="tx2"/>
                </a:solidFill>
                <a:latin typeface="Euclid Circular A" panose="020B0504000000000000" pitchFamily="34" charset="0"/>
              </a:defRPr>
            </a:lvl3pPr>
            <a:lvl4pPr marL="1828800" indent="-457200">
              <a:buSzPct val="85000"/>
              <a:buFontTx/>
              <a:buBlip>
                <a:blip r:embed="rId3"/>
              </a:buBlip>
              <a:defRPr sz="3200">
                <a:solidFill>
                  <a:schemeClr val="tx2"/>
                </a:solidFill>
                <a:latin typeface="Euclid Circular A" panose="020B0504000000000000" pitchFamily="34" charset="0"/>
              </a:defRPr>
            </a:lvl4pPr>
            <a:lvl5pPr marL="2286000" indent="-457200">
              <a:buSzPct val="85000"/>
              <a:buFontTx/>
              <a:buBlip>
                <a:blip r:embed="rId3"/>
              </a:buBlip>
              <a:defRPr sz="3200">
                <a:solidFill>
                  <a:schemeClr val="tx2"/>
                </a:solidFill>
                <a:latin typeface="Euclid Circular A" panose="020B0504000000000000" pitchFamily="34" charset="0"/>
              </a:defRPr>
            </a:lvl5pPr>
          </a:lstStyle>
          <a:p>
            <a:r>
              <a:rPr lang="cs-CZ" sz="2800" b="0" dirty="0">
                <a:solidFill>
                  <a:srgbClr val="B1FF34"/>
                </a:solidFill>
                <a:latin typeface="Euclid Circular A Light" panose="020B0304000000000000" pitchFamily="34" charset="0"/>
              </a:rPr>
              <a:t>Podnadpis například: by </a:t>
            </a:r>
            <a:r>
              <a:rPr lang="cs-CZ" sz="2800" b="0" dirty="0" err="1">
                <a:solidFill>
                  <a:srgbClr val="B1FF34"/>
                </a:solidFill>
                <a:latin typeface="Euclid Circular A Light" panose="020B0304000000000000" pitchFamily="34" charset="0"/>
              </a:rPr>
              <a:t>Creative</a:t>
            </a:r>
            <a:r>
              <a:rPr lang="cs-CZ" sz="2800" b="0" dirty="0">
                <a:solidFill>
                  <a:srgbClr val="B1FF34"/>
                </a:solidFill>
                <a:latin typeface="Euclid Circular A Light" panose="020B0304000000000000" pitchFamily="34" charset="0"/>
              </a:rPr>
              <a:t> </a:t>
            </a:r>
            <a:r>
              <a:rPr lang="cs-CZ" sz="2800" b="0" dirty="0" err="1">
                <a:solidFill>
                  <a:srgbClr val="B1FF34"/>
                </a:solidFill>
                <a:latin typeface="Euclid Circular A Light" panose="020B0304000000000000" pitchFamily="34" charset="0"/>
              </a:rPr>
              <a:t>Dreamers</a:t>
            </a:r>
            <a:endParaRPr lang="cs-CZ" sz="1200" b="0" dirty="0">
              <a:solidFill>
                <a:srgbClr val="B1FF34"/>
              </a:solidFill>
              <a:latin typeface="Euclid Circular A Light" panose="020B03040000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21071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Uvodni_pro_design_grafiku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obrázku 10">
            <a:extLst>
              <a:ext uri="{FF2B5EF4-FFF2-40B4-BE49-F238E27FC236}">
                <a16:creationId xmlns:a16="http://schemas.microsoft.com/office/drawing/2014/main" id="{51384D3E-44C1-E2FA-02D3-B35E20FC809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" r="4"/>
          <a:stretch/>
        </p:blipFill>
        <p:spPr>
          <a:xfrm>
            <a:off x="0" y="0"/>
            <a:ext cx="20104099" cy="11309350"/>
          </a:xfrm>
          <a:prstGeom prst="rect">
            <a:avLst/>
          </a:prstGeom>
        </p:spPr>
      </p:pic>
      <p:sp>
        <p:nvSpPr>
          <p:cNvPr id="2" name="Zástupný symbol obrázku 1">
            <a:extLst>
              <a:ext uri="{FF2B5EF4-FFF2-40B4-BE49-F238E27FC236}">
                <a16:creationId xmlns:a16="http://schemas.microsoft.com/office/drawing/2014/main" id="{C66845BF-AAD6-1FE7-9D78-9B75015CF60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4429208" y="6950819"/>
            <a:ext cx="3960813" cy="352839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CZ" dirty="0"/>
          </a:p>
        </p:txBody>
      </p:sp>
      <p:sp>
        <p:nvSpPr>
          <p:cNvPr id="3" name="Nadpis 2">
            <a:extLst>
              <a:ext uri="{FF2B5EF4-FFF2-40B4-BE49-F238E27FC236}">
                <a16:creationId xmlns:a16="http://schemas.microsoft.com/office/drawing/2014/main" id="{6FBADF75-67AD-9480-3ADA-3D04B9B2159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1170" y="4718571"/>
            <a:ext cx="10801200" cy="4037736"/>
          </a:xfrm>
          <a:prstGeom prst="rect">
            <a:avLst/>
          </a:prstGeom>
        </p:spPr>
        <p:txBody>
          <a:bodyPr anchor="b"/>
          <a:lstStyle>
            <a:lvl1pPr>
              <a:defRPr sz="6600" b="0"/>
            </a:lvl1pPr>
          </a:lstStyle>
          <a:p>
            <a:r>
              <a:rPr lang="cs-CZ" dirty="0"/>
              <a:t>Úvodní nadpis</a:t>
            </a:r>
          </a:p>
        </p:txBody>
      </p:sp>
      <p:sp>
        <p:nvSpPr>
          <p:cNvPr id="12" name="Zástupný text 5">
            <a:extLst>
              <a:ext uri="{FF2B5EF4-FFF2-40B4-BE49-F238E27FC236}">
                <a16:creationId xmlns:a16="http://schemas.microsoft.com/office/drawing/2014/main" id="{08684489-E215-F6F0-73AD-B28BE0ACCB5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131170" y="8953900"/>
            <a:ext cx="9792816" cy="1080121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SzPct val="85000"/>
              <a:buFontTx/>
              <a:buNone/>
              <a:defRPr sz="2800">
                <a:solidFill>
                  <a:schemeClr val="bg1"/>
                </a:solidFill>
                <a:latin typeface="Euclid Circular A" panose="020B0504000000000000" pitchFamily="34" charset="0"/>
              </a:defRPr>
            </a:lvl1pPr>
            <a:lvl2pPr marL="914400" indent="-457200">
              <a:buSzPct val="85000"/>
              <a:buFontTx/>
              <a:buBlip>
                <a:blip r:embed="rId3"/>
              </a:buBlip>
              <a:defRPr sz="3200">
                <a:solidFill>
                  <a:schemeClr val="tx2"/>
                </a:solidFill>
                <a:latin typeface="Euclid Circular A" panose="020B0504000000000000" pitchFamily="34" charset="0"/>
              </a:defRPr>
            </a:lvl2pPr>
            <a:lvl3pPr marL="1371600" indent="-457200">
              <a:buSzPct val="85000"/>
              <a:buFontTx/>
              <a:buBlip>
                <a:blip r:embed="rId3"/>
              </a:buBlip>
              <a:defRPr sz="3200">
                <a:solidFill>
                  <a:schemeClr val="tx2"/>
                </a:solidFill>
                <a:latin typeface="Euclid Circular A" panose="020B0504000000000000" pitchFamily="34" charset="0"/>
              </a:defRPr>
            </a:lvl3pPr>
            <a:lvl4pPr marL="1828800" indent="-457200">
              <a:buSzPct val="85000"/>
              <a:buFontTx/>
              <a:buBlip>
                <a:blip r:embed="rId3"/>
              </a:buBlip>
              <a:defRPr sz="3200">
                <a:solidFill>
                  <a:schemeClr val="tx2"/>
                </a:solidFill>
                <a:latin typeface="Euclid Circular A" panose="020B0504000000000000" pitchFamily="34" charset="0"/>
              </a:defRPr>
            </a:lvl4pPr>
            <a:lvl5pPr marL="2286000" indent="-457200">
              <a:buSzPct val="85000"/>
              <a:buFontTx/>
              <a:buBlip>
                <a:blip r:embed="rId3"/>
              </a:buBlip>
              <a:defRPr sz="3200">
                <a:solidFill>
                  <a:schemeClr val="tx2"/>
                </a:solidFill>
                <a:latin typeface="Euclid Circular A" panose="020B0504000000000000" pitchFamily="34" charset="0"/>
              </a:defRPr>
            </a:lvl5pPr>
          </a:lstStyle>
          <a:p>
            <a:r>
              <a:rPr lang="cs-CZ" sz="2800" b="0" dirty="0">
                <a:solidFill>
                  <a:srgbClr val="B1FF34"/>
                </a:solidFill>
                <a:latin typeface="Euclid Circular A Light" panose="020B0304000000000000" pitchFamily="34" charset="0"/>
              </a:rPr>
              <a:t>Podnadpis například: by </a:t>
            </a:r>
            <a:r>
              <a:rPr lang="cs-CZ" sz="2800" b="0" dirty="0" err="1">
                <a:solidFill>
                  <a:srgbClr val="B1FF34"/>
                </a:solidFill>
                <a:latin typeface="Euclid Circular A Light" panose="020B0304000000000000" pitchFamily="34" charset="0"/>
              </a:rPr>
              <a:t>Creative</a:t>
            </a:r>
            <a:r>
              <a:rPr lang="cs-CZ" sz="2800" b="0" dirty="0">
                <a:solidFill>
                  <a:srgbClr val="B1FF34"/>
                </a:solidFill>
                <a:latin typeface="Euclid Circular A Light" panose="020B0304000000000000" pitchFamily="34" charset="0"/>
              </a:rPr>
              <a:t> </a:t>
            </a:r>
            <a:r>
              <a:rPr lang="cs-CZ" sz="2800" b="0" dirty="0" err="1">
                <a:solidFill>
                  <a:srgbClr val="B1FF34"/>
                </a:solidFill>
                <a:latin typeface="Euclid Circular A Light" panose="020B0304000000000000" pitchFamily="34" charset="0"/>
              </a:rPr>
              <a:t>Dreamers</a:t>
            </a:r>
            <a:endParaRPr lang="cs-CZ" sz="1200" b="0" dirty="0">
              <a:solidFill>
                <a:srgbClr val="B1FF34"/>
              </a:solidFill>
              <a:latin typeface="Euclid Circular A Light" panose="020B03040000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78893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Uvodni_pro_app_web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obrázku 10">
            <a:extLst>
              <a:ext uri="{FF2B5EF4-FFF2-40B4-BE49-F238E27FC236}">
                <a16:creationId xmlns:a16="http://schemas.microsoft.com/office/drawing/2014/main" id="{51384D3E-44C1-E2FA-02D3-B35E20FC809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" r="4"/>
          <a:stretch/>
        </p:blipFill>
        <p:spPr>
          <a:xfrm>
            <a:off x="0" y="0"/>
            <a:ext cx="20104099" cy="11309350"/>
          </a:xfrm>
          <a:prstGeom prst="rect">
            <a:avLst/>
          </a:prstGeom>
        </p:spPr>
      </p:pic>
      <p:sp>
        <p:nvSpPr>
          <p:cNvPr id="2" name="Zástupný symbol obrázku 1">
            <a:extLst>
              <a:ext uri="{FF2B5EF4-FFF2-40B4-BE49-F238E27FC236}">
                <a16:creationId xmlns:a16="http://schemas.microsoft.com/office/drawing/2014/main" id="{C66845BF-AAD6-1FE7-9D78-9B75015CF60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4429208" y="6950819"/>
            <a:ext cx="3960813" cy="352839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CZ" dirty="0"/>
          </a:p>
        </p:txBody>
      </p:sp>
      <p:sp>
        <p:nvSpPr>
          <p:cNvPr id="3" name="Nadpis 2">
            <a:extLst>
              <a:ext uri="{FF2B5EF4-FFF2-40B4-BE49-F238E27FC236}">
                <a16:creationId xmlns:a16="http://schemas.microsoft.com/office/drawing/2014/main" id="{6FBADF75-67AD-9480-3ADA-3D04B9B2159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1170" y="4718571"/>
            <a:ext cx="10801200" cy="4037736"/>
          </a:xfrm>
          <a:prstGeom prst="rect">
            <a:avLst/>
          </a:prstGeom>
        </p:spPr>
        <p:txBody>
          <a:bodyPr anchor="b"/>
          <a:lstStyle>
            <a:lvl1pPr>
              <a:defRPr sz="6600" b="0"/>
            </a:lvl1pPr>
          </a:lstStyle>
          <a:p>
            <a:r>
              <a:rPr lang="cs-CZ" dirty="0"/>
              <a:t>Úvodní nadpis</a:t>
            </a:r>
          </a:p>
        </p:txBody>
      </p:sp>
      <p:sp>
        <p:nvSpPr>
          <p:cNvPr id="12" name="Zástupný text 5">
            <a:extLst>
              <a:ext uri="{FF2B5EF4-FFF2-40B4-BE49-F238E27FC236}">
                <a16:creationId xmlns:a16="http://schemas.microsoft.com/office/drawing/2014/main" id="{08684489-E215-F6F0-73AD-B28BE0ACCB5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131170" y="8953900"/>
            <a:ext cx="9792816" cy="1080121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SzPct val="85000"/>
              <a:buFontTx/>
              <a:buNone/>
              <a:defRPr sz="2800">
                <a:solidFill>
                  <a:schemeClr val="bg1"/>
                </a:solidFill>
                <a:latin typeface="Euclid Circular A" panose="020B0504000000000000" pitchFamily="34" charset="0"/>
              </a:defRPr>
            </a:lvl1pPr>
            <a:lvl2pPr marL="914400" indent="-457200">
              <a:buSzPct val="85000"/>
              <a:buFontTx/>
              <a:buBlip>
                <a:blip r:embed="rId3"/>
              </a:buBlip>
              <a:defRPr sz="3200">
                <a:solidFill>
                  <a:schemeClr val="tx2"/>
                </a:solidFill>
                <a:latin typeface="Euclid Circular A" panose="020B0504000000000000" pitchFamily="34" charset="0"/>
              </a:defRPr>
            </a:lvl2pPr>
            <a:lvl3pPr marL="1371600" indent="-457200">
              <a:buSzPct val="85000"/>
              <a:buFontTx/>
              <a:buBlip>
                <a:blip r:embed="rId3"/>
              </a:buBlip>
              <a:defRPr sz="3200">
                <a:solidFill>
                  <a:schemeClr val="tx2"/>
                </a:solidFill>
                <a:latin typeface="Euclid Circular A" panose="020B0504000000000000" pitchFamily="34" charset="0"/>
              </a:defRPr>
            </a:lvl3pPr>
            <a:lvl4pPr marL="1828800" indent="-457200">
              <a:buSzPct val="85000"/>
              <a:buFontTx/>
              <a:buBlip>
                <a:blip r:embed="rId3"/>
              </a:buBlip>
              <a:defRPr sz="3200">
                <a:solidFill>
                  <a:schemeClr val="tx2"/>
                </a:solidFill>
                <a:latin typeface="Euclid Circular A" panose="020B0504000000000000" pitchFamily="34" charset="0"/>
              </a:defRPr>
            </a:lvl4pPr>
            <a:lvl5pPr marL="2286000" indent="-457200">
              <a:buSzPct val="85000"/>
              <a:buFontTx/>
              <a:buBlip>
                <a:blip r:embed="rId3"/>
              </a:buBlip>
              <a:defRPr sz="3200">
                <a:solidFill>
                  <a:schemeClr val="tx2"/>
                </a:solidFill>
                <a:latin typeface="Euclid Circular A" panose="020B0504000000000000" pitchFamily="34" charset="0"/>
              </a:defRPr>
            </a:lvl5pPr>
          </a:lstStyle>
          <a:p>
            <a:r>
              <a:rPr lang="cs-CZ" sz="2800" b="0" dirty="0">
                <a:solidFill>
                  <a:srgbClr val="B1FF34"/>
                </a:solidFill>
                <a:latin typeface="Euclid Circular A Light" panose="020B0304000000000000" pitchFamily="34" charset="0"/>
              </a:rPr>
              <a:t>Podnadpis například: by </a:t>
            </a:r>
            <a:r>
              <a:rPr lang="cs-CZ" sz="2800" b="0" dirty="0" err="1">
                <a:solidFill>
                  <a:srgbClr val="B1FF34"/>
                </a:solidFill>
                <a:latin typeface="Euclid Circular A Light" panose="020B0304000000000000" pitchFamily="34" charset="0"/>
              </a:rPr>
              <a:t>Creative</a:t>
            </a:r>
            <a:r>
              <a:rPr lang="cs-CZ" sz="2800" b="0" dirty="0">
                <a:solidFill>
                  <a:srgbClr val="B1FF34"/>
                </a:solidFill>
                <a:latin typeface="Euclid Circular A Light" panose="020B0304000000000000" pitchFamily="34" charset="0"/>
              </a:rPr>
              <a:t> </a:t>
            </a:r>
            <a:r>
              <a:rPr lang="cs-CZ" sz="2800" b="0" dirty="0" err="1">
                <a:solidFill>
                  <a:srgbClr val="B1FF34"/>
                </a:solidFill>
                <a:latin typeface="Euclid Circular A Light" panose="020B0304000000000000" pitchFamily="34" charset="0"/>
              </a:rPr>
              <a:t>Dreamers</a:t>
            </a:r>
            <a:endParaRPr lang="cs-CZ" sz="1200" b="0" dirty="0">
              <a:solidFill>
                <a:srgbClr val="B1FF34"/>
              </a:solidFill>
              <a:latin typeface="Euclid Circular A Light" panose="020B03040000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81669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Uvodni_pro_stanky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obrázku 10">
            <a:extLst>
              <a:ext uri="{FF2B5EF4-FFF2-40B4-BE49-F238E27FC236}">
                <a16:creationId xmlns:a16="http://schemas.microsoft.com/office/drawing/2014/main" id="{51384D3E-44C1-E2FA-02D3-B35E20FC809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" r="4"/>
          <a:stretch/>
        </p:blipFill>
        <p:spPr>
          <a:xfrm>
            <a:off x="0" y="0"/>
            <a:ext cx="20104099" cy="11309350"/>
          </a:xfrm>
          <a:prstGeom prst="rect">
            <a:avLst/>
          </a:prstGeom>
        </p:spPr>
      </p:pic>
      <p:sp>
        <p:nvSpPr>
          <p:cNvPr id="2" name="Zástupný symbol obrázku 1">
            <a:extLst>
              <a:ext uri="{FF2B5EF4-FFF2-40B4-BE49-F238E27FC236}">
                <a16:creationId xmlns:a16="http://schemas.microsoft.com/office/drawing/2014/main" id="{C66845BF-AAD6-1FE7-9D78-9B75015CF60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4429208" y="6950819"/>
            <a:ext cx="3960813" cy="352839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CZ" dirty="0"/>
          </a:p>
        </p:txBody>
      </p:sp>
      <p:sp>
        <p:nvSpPr>
          <p:cNvPr id="3" name="Nadpis 2">
            <a:extLst>
              <a:ext uri="{FF2B5EF4-FFF2-40B4-BE49-F238E27FC236}">
                <a16:creationId xmlns:a16="http://schemas.microsoft.com/office/drawing/2014/main" id="{6FBADF75-67AD-9480-3ADA-3D04B9B2159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1170" y="4718571"/>
            <a:ext cx="10801200" cy="4037736"/>
          </a:xfrm>
          <a:prstGeom prst="rect">
            <a:avLst/>
          </a:prstGeom>
        </p:spPr>
        <p:txBody>
          <a:bodyPr anchor="b"/>
          <a:lstStyle>
            <a:lvl1pPr>
              <a:defRPr sz="6600" b="0"/>
            </a:lvl1pPr>
          </a:lstStyle>
          <a:p>
            <a:r>
              <a:rPr lang="cs-CZ" dirty="0"/>
              <a:t>Úvodní nadpis</a:t>
            </a:r>
          </a:p>
        </p:txBody>
      </p:sp>
      <p:sp>
        <p:nvSpPr>
          <p:cNvPr id="12" name="Zástupný text 5">
            <a:extLst>
              <a:ext uri="{FF2B5EF4-FFF2-40B4-BE49-F238E27FC236}">
                <a16:creationId xmlns:a16="http://schemas.microsoft.com/office/drawing/2014/main" id="{08684489-E215-F6F0-73AD-B28BE0ACCB5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131170" y="8953900"/>
            <a:ext cx="9792816" cy="1080121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SzPct val="85000"/>
              <a:buFontTx/>
              <a:buNone/>
              <a:defRPr sz="2800">
                <a:solidFill>
                  <a:schemeClr val="bg1"/>
                </a:solidFill>
                <a:latin typeface="Euclid Circular A" panose="020B0504000000000000" pitchFamily="34" charset="0"/>
              </a:defRPr>
            </a:lvl1pPr>
            <a:lvl2pPr marL="914400" indent="-457200">
              <a:buSzPct val="85000"/>
              <a:buFontTx/>
              <a:buBlip>
                <a:blip r:embed="rId3"/>
              </a:buBlip>
              <a:defRPr sz="3200">
                <a:solidFill>
                  <a:schemeClr val="tx2"/>
                </a:solidFill>
                <a:latin typeface="Euclid Circular A" panose="020B0504000000000000" pitchFamily="34" charset="0"/>
              </a:defRPr>
            </a:lvl2pPr>
            <a:lvl3pPr marL="1371600" indent="-457200">
              <a:buSzPct val="85000"/>
              <a:buFontTx/>
              <a:buBlip>
                <a:blip r:embed="rId3"/>
              </a:buBlip>
              <a:defRPr sz="3200">
                <a:solidFill>
                  <a:schemeClr val="tx2"/>
                </a:solidFill>
                <a:latin typeface="Euclid Circular A" panose="020B0504000000000000" pitchFamily="34" charset="0"/>
              </a:defRPr>
            </a:lvl3pPr>
            <a:lvl4pPr marL="1828800" indent="-457200">
              <a:buSzPct val="85000"/>
              <a:buFontTx/>
              <a:buBlip>
                <a:blip r:embed="rId3"/>
              </a:buBlip>
              <a:defRPr sz="3200">
                <a:solidFill>
                  <a:schemeClr val="tx2"/>
                </a:solidFill>
                <a:latin typeface="Euclid Circular A" panose="020B0504000000000000" pitchFamily="34" charset="0"/>
              </a:defRPr>
            </a:lvl4pPr>
            <a:lvl5pPr marL="2286000" indent="-457200">
              <a:buSzPct val="85000"/>
              <a:buFontTx/>
              <a:buBlip>
                <a:blip r:embed="rId3"/>
              </a:buBlip>
              <a:defRPr sz="3200">
                <a:solidFill>
                  <a:schemeClr val="tx2"/>
                </a:solidFill>
                <a:latin typeface="Euclid Circular A" panose="020B0504000000000000" pitchFamily="34" charset="0"/>
              </a:defRPr>
            </a:lvl5pPr>
          </a:lstStyle>
          <a:p>
            <a:r>
              <a:rPr lang="cs-CZ" sz="2800" b="0" dirty="0">
                <a:solidFill>
                  <a:srgbClr val="B1FF34"/>
                </a:solidFill>
                <a:latin typeface="Euclid Circular A Light" panose="020B0304000000000000" pitchFamily="34" charset="0"/>
              </a:rPr>
              <a:t>Podnadpis například: by </a:t>
            </a:r>
            <a:r>
              <a:rPr lang="cs-CZ" sz="2800" b="0" dirty="0" err="1">
                <a:solidFill>
                  <a:srgbClr val="B1FF34"/>
                </a:solidFill>
                <a:latin typeface="Euclid Circular A Light" panose="020B0304000000000000" pitchFamily="34" charset="0"/>
              </a:rPr>
              <a:t>Creative</a:t>
            </a:r>
            <a:r>
              <a:rPr lang="cs-CZ" sz="2800" b="0" dirty="0">
                <a:solidFill>
                  <a:srgbClr val="B1FF34"/>
                </a:solidFill>
                <a:latin typeface="Euclid Circular A Light" panose="020B0304000000000000" pitchFamily="34" charset="0"/>
              </a:rPr>
              <a:t> </a:t>
            </a:r>
            <a:r>
              <a:rPr lang="cs-CZ" sz="2800" b="0" dirty="0" err="1">
                <a:solidFill>
                  <a:srgbClr val="B1FF34"/>
                </a:solidFill>
                <a:latin typeface="Euclid Circular A Light" panose="020B0304000000000000" pitchFamily="34" charset="0"/>
              </a:rPr>
              <a:t>Dreamers</a:t>
            </a:r>
            <a:endParaRPr lang="cs-CZ" sz="1200" b="0" dirty="0">
              <a:solidFill>
                <a:srgbClr val="B1FF34"/>
              </a:solidFill>
              <a:latin typeface="Euclid Circular A Light" panose="020B03040000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12889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nadpis 1">
            <a:extLst>
              <a:ext uri="{FF2B5EF4-FFF2-40B4-BE49-F238E27FC236}">
                <a16:creationId xmlns:a16="http://schemas.microsoft.com/office/drawing/2014/main" id="{4EC98D02-644C-4588-F259-D23564519EB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49494" y="1554701"/>
            <a:ext cx="16219379" cy="819994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>
              <a:defRPr sz="13300" b="0" i="0">
                <a:solidFill>
                  <a:srgbClr val="121212"/>
                </a:solidFill>
                <a:latin typeface="Euclid Circular A Bold" panose="020B0504000000000000" pitchFamily="34" charset="0"/>
                <a:ea typeface="+mj-ea"/>
                <a:cs typeface="+mj-cs"/>
              </a:defRPr>
            </a:lvl1pPr>
          </a:lstStyle>
          <a:p>
            <a:r>
              <a:rPr lang="cs-CZ" dirty="0"/>
              <a:t>Kapitola</a:t>
            </a:r>
            <a:endParaRPr lang="cs-GB" dirty="0"/>
          </a:p>
        </p:txBody>
      </p:sp>
    </p:spTree>
    <p:extLst>
      <p:ext uri="{BB962C8B-B14F-4D97-AF65-F5344CB8AC3E}">
        <p14:creationId xmlns:p14="http://schemas.microsoft.com/office/powerpoint/2010/main" val="31248373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Slide">
    <p:bg>
      <p:bgPr>
        <a:solidFill>
          <a:srgbClr val="12121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>
            <a:extLst>
              <a:ext uri="{FF2B5EF4-FFF2-40B4-BE49-F238E27FC236}">
                <a16:creationId xmlns:a16="http://schemas.microsoft.com/office/drawing/2014/main" id="{647EFFD9-25EE-7600-BB1E-332A51240B00}"/>
              </a:ext>
            </a:extLst>
          </p:cNvPr>
          <p:cNvSpPr>
            <a:spLocks/>
          </p:cNvSpPr>
          <p:nvPr userDrawn="1"/>
        </p:nvSpPr>
        <p:spPr>
          <a:xfrm>
            <a:off x="1799999" y="1800000"/>
            <a:ext cx="16525309" cy="77093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Zástupný nadpis 1">
            <a:extLst>
              <a:ext uri="{FF2B5EF4-FFF2-40B4-BE49-F238E27FC236}">
                <a16:creationId xmlns:a16="http://schemas.microsoft.com/office/drawing/2014/main" id="{FA84240D-EC7C-18D1-6A11-6D91FF15714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851250" y="3062386"/>
            <a:ext cx="13537504" cy="566037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>
              <a:defRPr sz="9600" b="0" i="0">
                <a:solidFill>
                  <a:srgbClr val="121212"/>
                </a:solidFill>
                <a:latin typeface="Euclid Circular A Bold" panose="020B0504000000000000" pitchFamily="34" charset="0"/>
                <a:ea typeface="+mj-ea"/>
                <a:cs typeface="+mj-cs"/>
              </a:defRPr>
            </a:lvl1pPr>
          </a:lstStyle>
          <a:p>
            <a:r>
              <a:rPr lang="cs-CZ" dirty="0"/>
              <a:t>Podkapitola</a:t>
            </a:r>
            <a:endParaRPr lang="cs-GB" dirty="0"/>
          </a:p>
        </p:txBody>
      </p:sp>
    </p:spTree>
    <p:extLst>
      <p:ext uri="{BB962C8B-B14F-4D97-AF65-F5344CB8AC3E}">
        <p14:creationId xmlns:p14="http://schemas.microsoft.com/office/powerpoint/2010/main" val="8152108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Title Slide">
    <p:bg>
      <p:bgPr>
        <a:solidFill>
          <a:srgbClr val="12121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>
            <a:extLst>
              <a:ext uri="{FF2B5EF4-FFF2-40B4-BE49-F238E27FC236}">
                <a16:creationId xmlns:a16="http://schemas.microsoft.com/office/drawing/2014/main" id="{647EFFD9-25EE-7600-BB1E-332A51240B00}"/>
              </a:ext>
            </a:extLst>
          </p:cNvPr>
          <p:cNvSpPr>
            <a:spLocks/>
          </p:cNvSpPr>
          <p:nvPr userDrawn="1"/>
        </p:nvSpPr>
        <p:spPr>
          <a:xfrm>
            <a:off x="-8532" y="5294635"/>
            <a:ext cx="16525309" cy="38546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Zástupný nadpis 1">
            <a:extLst>
              <a:ext uri="{FF2B5EF4-FFF2-40B4-BE49-F238E27FC236}">
                <a16:creationId xmlns:a16="http://schemas.microsoft.com/office/drawing/2014/main" id="{FA84240D-EC7C-18D1-6A11-6D91FF15714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42719" y="5925827"/>
            <a:ext cx="13537504" cy="259228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8000" b="0" i="0">
                <a:solidFill>
                  <a:srgbClr val="121212"/>
                </a:solidFill>
                <a:latin typeface="Euclid Circular A Bold" panose="020B0504000000000000" pitchFamily="34" charset="0"/>
                <a:ea typeface="+mj-ea"/>
                <a:cs typeface="+mj-cs"/>
              </a:defRPr>
            </a:lvl1pPr>
          </a:lstStyle>
          <a:p>
            <a:r>
              <a:rPr lang="cs-CZ" dirty="0"/>
              <a:t>Sekce</a:t>
            </a:r>
            <a:endParaRPr lang="cs-GB" dirty="0"/>
          </a:p>
        </p:txBody>
      </p:sp>
    </p:spTree>
    <p:extLst>
      <p:ext uri="{BB962C8B-B14F-4D97-AF65-F5344CB8AC3E}">
        <p14:creationId xmlns:p14="http://schemas.microsoft.com/office/powerpoint/2010/main" val="21089222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in Bullets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text 5">
            <a:extLst>
              <a:ext uri="{FF2B5EF4-FFF2-40B4-BE49-F238E27FC236}">
                <a16:creationId xmlns:a16="http://schemas.microsoft.com/office/drawing/2014/main" id="{1AA023EA-7E4D-BAAF-2630-4B0C2E33840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249495" y="3274441"/>
            <a:ext cx="15001875" cy="5620593"/>
          </a:xfrm>
          <a:prstGeom prst="rect">
            <a:avLst/>
          </a:prstGeom>
        </p:spPr>
        <p:txBody>
          <a:bodyPr>
            <a:normAutofit/>
          </a:bodyPr>
          <a:lstStyle>
            <a:lvl1pPr marL="457200" indent="-457200">
              <a:spcAft>
                <a:spcPts val="1200"/>
              </a:spcAft>
              <a:buClr>
                <a:schemeClr val="bg1"/>
              </a:buClr>
              <a:buSzPct val="100000"/>
              <a:buFontTx/>
              <a:buBlip>
                <a:blip>
                  <a:extLst>
                    <a:ext uri="{96DAC541-7B7A-43D3-8B79-37D633B846F1}">
                      <asvg:svgBlip xmlns:asvg="http://schemas.microsoft.com/office/drawing/2016/SVG/main" r:embed="rId2"/>
                    </a:ext>
                  </a:extLst>
                </a:blip>
              </a:buBlip>
              <a:defRPr sz="2800">
                <a:solidFill>
                  <a:schemeClr val="tx2"/>
                </a:solidFill>
                <a:latin typeface="Euclid Circular A" panose="020B0504000000000000" pitchFamily="34" charset="0"/>
              </a:defRPr>
            </a:lvl1pPr>
            <a:lvl2pPr marL="914400" indent="-457200">
              <a:spcBef>
                <a:spcPts val="0"/>
              </a:spcBef>
              <a:spcAft>
                <a:spcPts val="600"/>
              </a:spcAft>
              <a:buSzPct val="85000"/>
              <a:buFontTx/>
              <a:buBlip>
                <a:blip>
                  <a:extLst>
                    <a:ext uri="{96DAC541-7B7A-43D3-8B79-37D633B846F1}">
                      <asvg:svgBlip xmlns:asvg="http://schemas.microsoft.com/office/drawing/2016/SVG/main" r:embed="rId2"/>
                    </a:ext>
                  </a:extLst>
                </a:blip>
              </a:buBlip>
              <a:defRPr sz="2400">
                <a:solidFill>
                  <a:schemeClr val="tx2"/>
                </a:solidFill>
                <a:latin typeface="Euclid Circular A" panose="020B0504000000000000" pitchFamily="34" charset="0"/>
              </a:defRPr>
            </a:lvl2pPr>
            <a:lvl3pPr marL="1257300" indent="-342900">
              <a:spcAft>
                <a:spcPts val="600"/>
              </a:spcAft>
              <a:buSzPct val="85000"/>
              <a:buFontTx/>
              <a:buBlip>
                <a:blip>
                  <a:extLst>
                    <a:ext uri="{96DAC541-7B7A-43D3-8B79-37D633B846F1}">
                      <asvg:svgBlip xmlns:asvg="http://schemas.microsoft.com/office/drawing/2016/SVG/main" r:embed="rId2"/>
                    </a:ext>
                  </a:extLst>
                </a:blip>
              </a:buBlip>
              <a:defRPr sz="2000">
                <a:solidFill>
                  <a:schemeClr val="tx2"/>
                </a:solidFill>
                <a:latin typeface="Euclid Circular A" panose="020B0504000000000000" pitchFamily="34" charset="0"/>
              </a:defRPr>
            </a:lvl3pPr>
            <a:lvl4pPr marL="1657350" indent="-285750">
              <a:spcAft>
                <a:spcPts val="400"/>
              </a:spcAft>
              <a:buSzPct val="85000"/>
              <a:buFontTx/>
              <a:buBlip>
                <a:blip>
                  <a:extLst>
                    <a:ext uri="{96DAC541-7B7A-43D3-8B79-37D633B846F1}">
                      <asvg:svgBlip xmlns:asvg="http://schemas.microsoft.com/office/drawing/2016/SVG/main" r:embed="rId2"/>
                    </a:ext>
                  </a:extLst>
                </a:blip>
              </a:buBlip>
              <a:defRPr sz="1800">
                <a:solidFill>
                  <a:schemeClr val="tx2"/>
                </a:solidFill>
                <a:latin typeface="Euclid Circular A" panose="020B0504000000000000" pitchFamily="34" charset="0"/>
              </a:defRPr>
            </a:lvl4pPr>
            <a:lvl5pPr marL="2114550" indent="-285750">
              <a:spcAft>
                <a:spcPts val="400"/>
              </a:spcAft>
              <a:buSzPct val="85000"/>
              <a:buFontTx/>
              <a:buBlip>
                <a:blip>
                  <a:extLst>
                    <a:ext uri="{96DAC541-7B7A-43D3-8B79-37D633B846F1}">
                      <asvg:svgBlip xmlns:asvg="http://schemas.microsoft.com/office/drawing/2016/SVG/main" r:embed="rId2"/>
                    </a:ext>
                  </a:extLst>
                </a:blip>
              </a:buBlip>
              <a:defRPr sz="1600">
                <a:solidFill>
                  <a:schemeClr val="tx2"/>
                </a:solidFill>
                <a:latin typeface="Euclid Circular A" panose="020B0504000000000000" pitchFamily="34" charset="0"/>
              </a:defRPr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cs-CZ" dirty="0" err="1"/>
          </a:p>
        </p:txBody>
      </p:sp>
      <p:sp>
        <p:nvSpPr>
          <p:cNvPr id="11" name="Nadpis 9">
            <a:extLst>
              <a:ext uri="{FF2B5EF4-FFF2-40B4-BE49-F238E27FC236}">
                <a16:creationId xmlns:a16="http://schemas.microsoft.com/office/drawing/2014/main" id="{B1756344-B971-DC2E-43A2-5FA5160C97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9495" y="2126283"/>
            <a:ext cx="15001875" cy="674046"/>
          </a:xfrm>
          <a:prstGeom prst="rect">
            <a:avLst/>
          </a:prstGeom>
        </p:spPr>
        <p:txBody>
          <a:bodyPr anchor="t"/>
          <a:lstStyle>
            <a:lvl1pPr>
              <a:defRPr sz="4500" b="0"/>
            </a:lvl1pPr>
          </a:lstStyle>
          <a:p>
            <a:r>
              <a:rPr lang="cs-CZ"/>
              <a:t>Kliknutím lze upravit styl.</a:t>
            </a:r>
            <a:endParaRPr lang="cs-GB" dirty="0"/>
          </a:p>
        </p:txBody>
      </p:sp>
      <p:sp>
        <p:nvSpPr>
          <p:cNvPr id="5" name="Zástupný text 3">
            <a:extLst>
              <a:ext uri="{FF2B5EF4-FFF2-40B4-BE49-F238E27FC236}">
                <a16:creationId xmlns:a16="http://schemas.microsoft.com/office/drawing/2014/main" id="{3C134F39-2BE7-12DE-0197-4DEC33C414C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249494" y="614115"/>
            <a:ext cx="10729913" cy="504825"/>
          </a:xfrm>
          <a:prstGeom prst="rect">
            <a:avLst/>
          </a:prstGeom>
        </p:spPr>
        <p:txBody>
          <a:bodyPr anchor="ctr"/>
          <a:lstStyle>
            <a:lvl1pPr>
              <a:defRPr sz="1800" b="0" i="0">
                <a:solidFill>
                  <a:schemeClr val="tx2"/>
                </a:solidFill>
                <a:latin typeface="Euclid Circular A" panose="020B0504000000000000" pitchFamily="34" charset="0"/>
              </a:defRPr>
            </a:lvl1pPr>
          </a:lstStyle>
          <a:p>
            <a:pPr lvl="0"/>
            <a:r>
              <a:rPr lang="cs-CZ" dirty="0"/>
              <a:t>Úvodní nadpis</a:t>
            </a:r>
          </a:p>
        </p:txBody>
      </p:sp>
      <p:sp>
        <p:nvSpPr>
          <p:cNvPr id="2" name="Zástupný symbol pro zápatí 1">
            <a:extLst>
              <a:ext uri="{FF2B5EF4-FFF2-40B4-BE49-F238E27FC236}">
                <a16:creationId xmlns:a16="http://schemas.microsoft.com/office/drawing/2014/main" id="{3F90F9D2-3BAA-942F-BE3E-734AC8597C77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pPr marL="285750" indent="-285750" algn="l">
              <a:buClr>
                <a:schemeClr val="bg1"/>
              </a:buClr>
            </a:pPr>
            <a:r>
              <a:rPr lang="en-US" b="1" spc="-10">
                <a:solidFill>
                  <a:srgbClr val="FFFFFF"/>
                </a:solidFill>
                <a:latin typeface="Euclid Circular A Bold" panose="020B0504000000000000" pitchFamily="34" charset="0"/>
              </a:rPr>
              <a:t>Nadpis kapitoly</a:t>
            </a:r>
            <a:endParaRPr lang="cs-CZ" b="1" spc="-10" dirty="0">
              <a:solidFill>
                <a:srgbClr val="FFFFFF"/>
              </a:solidFill>
              <a:latin typeface="Euclid Circular A Bold" panose="020B05040000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062465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9">
            <a:extLst>
              <a:ext uri="{FF2B5EF4-FFF2-40B4-BE49-F238E27FC236}">
                <a16:creationId xmlns:a16="http://schemas.microsoft.com/office/drawing/2014/main" id="{C7F3E349-899D-AB9F-550F-D546BE3DB8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9495" y="2126283"/>
            <a:ext cx="11034803" cy="674046"/>
          </a:xfrm>
          <a:prstGeom prst="rect">
            <a:avLst/>
          </a:prstGeom>
        </p:spPr>
        <p:txBody>
          <a:bodyPr/>
          <a:lstStyle>
            <a:lvl1pPr>
              <a:defRPr sz="4500" b="0"/>
            </a:lvl1pPr>
          </a:lstStyle>
          <a:p>
            <a:r>
              <a:rPr lang="cs-CZ"/>
              <a:t>Kliknutím lze upravit styl.</a:t>
            </a:r>
            <a:endParaRPr lang="cs-GB" dirty="0"/>
          </a:p>
        </p:txBody>
      </p:sp>
      <p:sp>
        <p:nvSpPr>
          <p:cNvPr id="3" name="Zástupný symbol obrázku 7">
            <a:extLst>
              <a:ext uri="{FF2B5EF4-FFF2-40B4-BE49-F238E27FC236}">
                <a16:creationId xmlns:a16="http://schemas.microsoft.com/office/drawing/2014/main" id="{EDB0BA2F-331E-9059-515C-21A7246268E8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2932370" y="0"/>
            <a:ext cx="7171730" cy="1130935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CZ" dirty="0"/>
          </a:p>
        </p:txBody>
      </p:sp>
      <p:sp>
        <p:nvSpPr>
          <p:cNvPr id="8" name="Zástupný text 3">
            <a:extLst>
              <a:ext uri="{FF2B5EF4-FFF2-40B4-BE49-F238E27FC236}">
                <a16:creationId xmlns:a16="http://schemas.microsoft.com/office/drawing/2014/main" id="{9F6D7590-F76B-7A4A-33F8-59630372314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249494" y="614115"/>
            <a:ext cx="10729913" cy="504825"/>
          </a:xfrm>
          <a:prstGeom prst="rect">
            <a:avLst/>
          </a:prstGeom>
        </p:spPr>
        <p:txBody>
          <a:bodyPr anchor="ctr"/>
          <a:lstStyle>
            <a:lvl1pPr>
              <a:defRPr sz="1800" b="0" i="0">
                <a:solidFill>
                  <a:schemeClr val="tx2"/>
                </a:solidFill>
                <a:latin typeface="Euclid Circular A" panose="020B0504000000000000" pitchFamily="34" charset="0"/>
              </a:defRPr>
            </a:lvl1pPr>
          </a:lstStyle>
          <a:p>
            <a:pPr lvl="0"/>
            <a:r>
              <a:rPr lang="cs-CZ" dirty="0"/>
              <a:t>Úvodní nadpis</a:t>
            </a:r>
          </a:p>
        </p:txBody>
      </p:sp>
      <p:sp>
        <p:nvSpPr>
          <p:cNvPr id="9" name="object 9">
            <a:extLst>
              <a:ext uri="{FF2B5EF4-FFF2-40B4-BE49-F238E27FC236}">
                <a16:creationId xmlns:a16="http://schemas.microsoft.com/office/drawing/2014/main" id="{2069CCBF-4D54-226F-23BE-ACCD06D47AA1}"/>
              </a:ext>
            </a:extLst>
          </p:cNvPr>
          <p:cNvSpPr/>
          <p:nvPr userDrawn="1"/>
        </p:nvSpPr>
        <p:spPr>
          <a:xfrm>
            <a:off x="11121613" y="9866875"/>
            <a:ext cx="1162685" cy="621665"/>
          </a:xfrm>
          <a:custGeom>
            <a:avLst/>
            <a:gdLst/>
            <a:ahLst/>
            <a:cxnLst/>
            <a:rect l="l" t="t" r="r" b="b"/>
            <a:pathLst>
              <a:path w="1162684" h="621665">
                <a:moveTo>
                  <a:pt x="310252" y="0"/>
                </a:moveTo>
                <a:lnTo>
                  <a:pt x="262447" y="3819"/>
                </a:lnTo>
                <a:lnTo>
                  <a:pt x="217474" y="13687"/>
                </a:lnTo>
                <a:lnTo>
                  <a:pt x="175697" y="29206"/>
                </a:lnTo>
                <a:lnTo>
                  <a:pt x="137478" y="49977"/>
                </a:lnTo>
                <a:lnTo>
                  <a:pt x="103178" y="75603"/>
                </a:lnTo>
                <a:lnTo>
                  <a:pt x="73162" y="105685"/>
                </a:lnTo>
                <a:lnTo>
                  <a:pt x="47790" y="139826"/>
                </a:lnTo>
                <a:lnTo>
                  <a:pt x="27425" y="177628"/>
                </a:lnTo>
                <a:lnTo>
                  <a:pt x="12430" y="218692"/>
                </a:lnTo>
                <a:lnTo>
                  <a:pt x="3168" y="262621"/>
                </a:lnTo>
                <a:lnTo>
                  <a:pt x="0" y="309016"/>
                </a:lnTo>
                <a:lnTo>
                  <a:pt x="3197" y="355551"/>
                </a:lnTo>
                <a:lnTo>
                  <a:pt x="12541" y="399854"/>
                </a:lnTo>
                <a:lnTo>
                  <a:pt x="27657" y="441462"/>
                </a:lnTo>
                <a:lnTo>
                  <a:pt x="48171" y="479911"/>
                </a:lnTo>
                <a:lnTo>
                  <a:pt x="73711" y="514738"/>
                </a:lnTo>
                <a:lnTo>
                  <a:pt x="103901" y="545479"/>
                </a:lnTo>
                <a:lnTo>
                  <a:pt x="138369" y="571670"/>
                </a:lnTo>
                <a:lnTo>
                  <a:pt x="176741" y="592848"/>
                </a:lnTo>
                <a:lnTo>
                  <a:pt x="218642" y="608549"/>
                </a:lnTo>
                <a:lnTo>
                  <a:pt x="263700" y="618310"/>
                </a:lnTo>
                <a:lnTo>
                  <a:pt x="311540" y="621666"/>
                </a:lnTo>
                <a:lnTo>
                  <a:pt x="368163" y="616602"/>
                </a:lnTo>
                <a:lnTo>
                  <a:pt x="419354" y="602725"/>
                </a:lnTo>
                <a:lnTo>
                  <a:pt x="465301" y="581285"/>
                </a:lnTo>
                <a:lnTo>
                  <a:pt x="506192" y="553530"/>
                </a:lnTo>
                <a:lnTo>
                  <a:pt x="542216" y="520709"/>
                </a:lnTo>
                <a:lnTo>
                  <a:pt x="573559" y="484071"/>
                </a:lnTo>
                <a:lnTo>
                  <a:pt x="600411" y="444866"/>
                </a:lnTo>
                <a:lnTo>
                  <a:pt x="653071" y="355203"/>
                </a:lnTo>
                <a:lnTo>
                  <a:pt x="712815" y="249121"/>
                </a:lnTo>
                <a:lnTo>
                  <a:pt x="761769" y="160575"/>
                </a:lnTo>
                <a:lnTo>
                  <a:pt x="782059" y="123514"/>
                </a:lnTo>
                <a:lnTo>
                  <a:pt x="842822" y="123514"/>
                </a:lnTo>
                <a:lnTo>
                  <a:pt x="892539" y="128072"/>
                </a:lnTo>
                <a:lnTo>
                  <a:pt x="935626" y="141738"/>
                </a:lnTo>
                <a:lnTo>
                  <a:pt x="971712" y="163436"/>
                </a:lnTo>
                <a:lnTo>
                  <a:pt x="1000426" y="192089"/>
                </a:lnTo>
                <a:lnTo>
                  <a:pt x="1021396" y="226621"/>
                </a:lnTo>
                <a:lnTo>
                  <a:pt x="1034250" y="265955"/>
                </a:lnTo>
                <a:lnTo>
                  <a:pt x="1038617" y="309016"/>
                </a:lnTo>
                <a:lnTo>
                  <a:pt x="1034394" y="352316"/>
                </a:lnTo>
                <a:lnTo>
                  <a:pt x="1021873" y="392266"/>
                </a:lnTo>
                <a:lnTo>
                  <a:pt x="1001272" y="427644"/>
                </a:lnTo>
                <a:lnTo>
                  <a:pt x="972813" y="457226"/>
                </a:lnTo>
                <a:lnTo>
                  <a:pt x="936714" y="479786"/>
                </a:lnTo>
                <a:lnTo>
                  <a:pt x="893195" y="494101"/>
                </a:lnTo>
                <a:lnTo>
                  <a:pt x="842476" y="498948"/>
                </a:lnTo>
                <a:lnTo>
                  <a:pt x="818362" y="498948"/>
                </a:lnTo>
                <a:lnTo>
                  <a:pt x="675215" y="497555"/>
                </a:lnTo>
                <a:lnTo>
                  <a:pt x="614190" y="612054"/>
                </a:lnTo>
                <a:lnTo>
                  <a:pt x="844550" y="612054"/>
                </a:lnTo>
                <a:lnTo>
                  <a:pt x="896692" y="608569"/>
                </a:lnTo>
                <a:lnTo>
                  <a:pt x="944722" y="598505"/>
                </a:lnTo>
                <a:lnTo>
                  <a:pt x="988461" y="582452"/>
                </a:lnTo>
                <a:lnTo>
                  <a:pt x="1027727" y="560998"/>
                </a:lnTo>
                <a:lnTo>
                  <a:pt x="1062342" y="534730"/>
                </a:lnTo>
                <a:lnTo>
                  <a:pt x="1092125" y="504239"/>
                </a:lnTo>
                <a:lnTo>
                  <a:pt x="1116897" y="470112"/>
                </a:lnTo>
                <a:lnTo>
                  <a:pt x="1136477" y="432937"/>
                </a:lnTo>
                <a:lnTo>
                  <a:pt x="1150685" y="393304"/>
                </a:lnTo>
                <a:lnTo>
                  <a:pt x="1159342" y="351801"/>
                </a:lnTo>
                <a:lnTo>
                  <a:pt x="1162268" y="309016"/>
                </a:lnTo>
                <a:lnTo>
                  <a:pt x="1159185" y="266682"/>
                </a:lnTo>
                <a:lnTo>
                  <a:pt x="1150113" y="225411"/>
                </a:lnTo>
                <a:lnTo>
                  <a:pt x="1135318" y="185852"/>
                </a:lnTo>
                <a:lnTo>
                  <a:pt x="1115066" y="148654"/>
                </a:lnTo>
                <a:lnTo>
                  <a:pt x="1089623" y="114467"/>
                </a:lnTo>
                <a:lnTo>
                  <a:pt x="1059254" y="83938"/>
                </a:lnTo>
                <a:lnTo>
                  <a:pt x="1024224" y="57718"/>
                </a:lnTo>
                <a:lnTo>
                  <a:pt x="984801" y="36456"/>
                </a:lnTo>
                <a:lnTo>
                  <a:pt x="941249" y="20799"/>
                </a:lnTo>
                <a:lnTo>
                  <a:pt x="893834" y="11397"/>
                </a:lnTo>
                <a:lnTo>
                  <a:pt x="842822" y="8900"/>
                </a:lnTo>
                <a:lnTo>
                  <a:pt x="700764" y="8900"/>
                </a:lnTo>
                <a:lnTo>
                  <a:pt x="590644" y="210729"/>
                </a:lnTo>
                <a:lnTo>
                  <a:pt x="531225" y="319007"/>
                </a:lnTo>
                <a:lnTo>
                  <a:pt x="502067" y="370634"/>
                </a:lnTo>
                <a:lnTo>
                  <a:pt x="448536" y="445410"/>
                </a:lnTo>
                <a:lnTo>
                  <a:pt x="407359" y="476697"/>
                </a:lnTo>
                <a:lnTo>
                  <a:pt x="361132" y="495851"/>
                </a:lnTo>
                <a:lnTo>
                  <a:pt x="311791" y="502351"/>
                </a:lnTo>
                <a:lnTo>
                  <a:pt x="265530" y="497275"/>
                </a:lnTo>
                <a:lnTo>
                  <a:pt x="224772" y="482802"/>
                </a:lnTo>
                <a:lnTo>
                  <a:pt x="190104" y="460061"/>
                </a:lnTo>
                <a:lnTo>
                  <a:pt x="162115" y="430182"/>
                </a:lnTo>
                <a:lnTo>
                  <a:pt x="141394" y="394295"/>
                </a:lnTo>
                <a:lnTo>
                  <a:pt x="128530" y="353529"/>
                </a:lnTo>
                <a:lnTo>
                  <a:pt x="124111" y="309016"/>
                </a:lnTo>
                <a:lnTo>
                  <a:pt x="128663" y="264666"/>
                </a:lnTo>
                <a:lnTo>
                  <a:pt x="141834" y="224319"/>
                </a:lnTo>
                <a:lnTo>
                  <a:pt x="162893" y="189005"/>
                </a:lnTo>
                <a:lnTo>
                  <a:pt x="191110" y="159750"/>
                </a:lnTo>
                <a:lnTo>
                  <a:pt x="225756" y="137581"/>
                </a:lnTo>
                <a:lnTo>
                  <a:pt x="266101" y="123527"/>
                </a:lnTo>
                <a:lnTo>
                  <a:pt x="311414" y="118614"/>
                </a:lnTo>
                <a:lnTo>
                  <a:pt x="365403" y="126306"/>
                </a:lnTo>
                <a:lnTo>
                  <a:pt x="413131" y="148284"/>
                </a:lnTo>
                <a:lnTo>
                  <a:pt x="451054" y="182900"/>
                </a:lnTo>
                <a:lnTo>
                  <a:pt x="475629" y="228506"/>
                </a:lnTo>
                <a:lnTo>
                  <a:pt x="542936" y="103483"/>
                </a:lnTo>
                <a:lnTo>
                  <a:pt x="507185" y="68677"/>
                </a:lnTo>
                <a:lnTo>
                  <a:pt x="464244" y="39784"/>
                </a:lnTo>
                <a:lnTo>
                  <a:pt x="415911" y="17945"/>
                </a:lnTo>
                <a:lnTo>
                  <a:pt x="363981" y="4302"/>
                </a:lnTo>
                <a:lnTo>
                  <a:pt x="310252" y="0"/>
                </a:lnTo>
                <a:close/>
              </a:path>
            </a:pathLst>
          </a:custGeom>
          <a:solidFill>
            <a:srgbClr val="9EF41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4">
            <a:extLst>
              <a:ext uri="{FF2B5EF4-FFF2-40B4-BE49-F238E27FC236}">
                <a16:creationId xmlns:a16="http://schemas.microsoft.com/office/drawing/2014/main" id="{9A05546C-5509-9D41-2B02-73AB508F479A}"/>
              </a:ext>
            </a:extLst>
          </p:cNvPr>
          <p:cNvSpPr/>
          <p:nvPr userDrawn="1"/>
        </p:nvSpPr>
        <p:spPr>
          <a:xfrm flipV="1">
            <a:off x="1256506" y="1144460"/>
            <a:ext cx="11034803" cy="45719"/>
          </a:xfrm>
          <a:custGeom>
            <a:avLst/>
            <a:gdLst/>
            <a:ahLst/>
            <a:cxnLst/>
            <a:rect l="l" t="t" r="r" b="b"/>
            <a:pathLst>
              <a:path w="17622520">
                <a:moveTo>
                  <a:pt x="0" y="0"/>
                </a:moveTo>
                <a:lnTo>
                  <a:pt x="17622500" y="0"/>
                </a:lnTo>
              </a:path>
            </a:pathLst>
          </a:custGeom>
          <a:ln w="20941">
            <a:solidFill>
              <a:srgbClr val="9EF51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Zástupný symbol pro zápatí 1">
            <a:extLst>
              <a:ext uri="{FF2B5EF4-FFF2-40B4-BE49-F238E27FC236}">
                <a16:creationId xmlns:a16="http://schemas.microsoft.com/office/drawing/2014/main" id="{F8744A88-8772-F9F7-B9B6-CC396D528880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pPr marL="285750" indent="-285750" algn="l">
              <a:buClr>
                <a:schemeClr val="bg1"/>
              </a:buClr>
            </a:pPr>
            <a:r>
              <a:rPr lang="en-US" b="1" spc="-10">
                <a:solidFill>
                  <a:srgbClr val="FFFFFF"/>
                </a:solidFill>
                <a:latin typeface="Euclid Circular A Bold" panose="020B0504000000000000" pitchFamily="34" charset="0"/>
              </a:rPr>
              <a:t>Nadpis kapitoly</a:t>
            </a:r>
            <a:endParaRPr lang="cs-CZ" b="1" spc="-10" dirty="0">
              <a:solidFill>
                <a:srgbClr val="FFFFFF"/>
              </a:solidFill>
              <a:latin typeface="Euclid Circular A Bold" panose="020B0504000000000000" pitchFamily="34" charset="0"/>
            </a:endParaRPr>
          </a:p>
        </p:txBody>
      </p:sp>
      <p:sp>
        <p:nvSpPr>
          <p:cNvPr id="4" name="Zástupný text 5">
            <a:extLst>
              <a:ext uri="{FF2B5EF4-FFF2-40B4-BE49-F238E27FC236}">
                <a16:creationId xmlns:a16="http://schemas.microsoft.com/office/drawing/2014/main" id="{4209A688-7D7E-E591-01AB-5BB5FCB58C4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249496" y="3274441"/>
            <a:ext cx="11041814" cy="5620593"/>
          </a:xfrm>
          <a:prstGeom prst="rect">
            <a:avLst/>
          </a:prstGeom>
        </p:spPr>
        <p:txBody>
          <a:bodyPr>
            <a:normAutofit/>
          </a:bodyPr>
          <a:lstStyle>
            <a:lvl1pPr marL="457200" indent="-457200">
              <a:spcAft>
                <a:spcPts val="1200"/>
              </a:spcAft>
              <a:buClr>
                <a:schemeClr val="bg1"/>
              </a:buClr>
              <a:buSzPct val="100000"/>
              <a:buFontTx/>
              <a:buBlip>
                <a:blip>
                  <a:extLst>
                    <a:ext uri="{96DAC541-7B7A-43D3-8B79-37D633B846F1}">
                      <asvg:svgBlip xmlns:asvg="http://schemas.microsoft.com/office/drawing/2016/SVG/main" r:embed="rId2"/>
                    </a:ext>
                  </a:extLst>
                </a:blip>
              </a:buBlip>
              <a:defRPr sz="2800">
                <a:solidFill>
                  <a:schemeClr val="tx2"/>
                </a:solidFill>
                <a:latin typeface="Euclid Circular A" panose="020B0504000000000000" pitchFamily="34" charset="0"/>
              </a:defRPr>
            </a:lvl1pPr>
            <a:lvl2pPr marL="914400" indent="-457200">
              <a:spcBef>
                <a:spcPts val="0"/>
              </a:spcBef>
              <a:spcAft>
                <a:spcPts val="600"/>
              </a:spcAft>
              <a:buSzPct val="85000"/>
              <a:buFontTx/>
              <a:buBlip>
                <a:blip>
                  <a:extLst>
                    <a:ext uri="{96DAC541-7B7A-43D3-8B79-37D633B846F1}">
                      <asvg:svgBlip xmlns:asvg="http://schemas.microsoft.com/office/drawing/2016/SVG/main" r:embed="rId2"/>
                    </a:ext>
                  </a:extLst>
                </a:blip>
              </a:buBlip>
              <a:defRPr sz="2400">
                <a:solidFill>
                  <a:schemeClr val="tx2"/>
                </a:solidFill>
                <a:latin typeface="Euclid Circular A" panose="020B0504000000000000" pitchFamily="34" charset="0"/>
              </a:defRPr>
            </a:lvl2pPr>
            <a:lvl3pPr marL="1257300" indent="-342900">
              <a:spcAft>
                <a:spcPts val="600"/>
              </a:spcAft>
              <a:buSzPct val="85000"/>
              <a:buFontTx/>
              <a:buBlip>
                <a:blip>
                  <a:extLst>
                    <a:ext uri="{96DAC541-7B7A-43D3-8B79-37D633B846F1}">
                      <asvg:svgBlip xmlns:asvg="http://schemas.microsoft.com/office/drawing/2016/SVG/main" r:embed="rId2"/>
                    </a:ext>
                  </a:extLst>
                </a:blip>
              </a:buBlip>
              <a:defRPr sz="2000">
                <a:solidFill>
                  <a:schemeClr val="tx2"/>
                </a:solidFill>
                <a:latin typeface="Euclid Circular A" panose="020B0504000000000000" pitchFamily="34" charset="0"/>
              </a:defRPr>
            </a:lvl3pPr>
            <a:lvl4pPr marL="1657350" indent="-285750">
              <a:spcAft>
                <a:spcPts val="400"/>
              </a:spcAft>
              <a:buSzPct val="85000"/>
              <a:buFontTx/>
              <a:buBlip>
                <a:blip>
                  <a:extLst>
                    <a:ext uri="{96DAC541-7B7A-43D3-8B79-37D633B846F1}">
                      <asvg:svgBlip xmlns:asvg="http://schemas.microsoft.com/office/drawing/2016/SVG/main" r:embed="rId2"/>
                    </a:ext>
                  </a:extLst>
                </a:blip>
              </a:buBlip>
              <a:defRPr sz="1800">
                <a:solidFill>
                  <a:schemeClr val="tx2"/>
                </a:solidFill>
                <a:latin typeface="Euclid Circular A" panose="020B0504000000000000" pitchFamily="34" charset="0"/>
              </a:defRPr>
            </a:lvl4pPr>
            <a:lvl5pPr marL="2114550" indent="-285750">
              <a:spcAft>
                <a:spcPts val="400"/>
              </a:spcAft>
              <a:buSzPct val="85000"/>
              <a:buFontTx/>
              <a:buBlip>
                <a:blip>
                  <a:extLst>
                    <a:ext uri="{96DAC541-7B7A-43D3-8B79-37D633B846F1}">
                      <asvg:svgBlip xmlns:asvg="http://schemas.microsoft.com/office/drawing/2016/SVG/main" r:embed="rId2"/>
                    </a:ext>
                  </a:extLst>
                </a:blip>
              </a:buBlip>
              <a:defRPr sz="1600">
                <a:solidFill>
                  <a:schemeClr val="tx2"/>
                </a:solidFill>
                <a:latin typeface="Euclid Circular A" panose="020B0504000000000000" pitchFamily="34" charset="0"/>
              </a:defRPr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cs-CZ" dirty="0" err="1"/>
          </a:p>
        </p:txBody>
      </p:sp>
    </p:spTree>
    <p:extLst>
      <p:ext uri="{BB962C8B-B14F-4D97-AF65-F5344CB8AC3E}">
        <p14:creationId xmlns:p14="http://schemas.microsoft.com/office/powerpoint/2010/main" val="72437645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9">
            <a:extLst>
              <a:ext uri="{FF2B5EF4-FFF2-40B4-BE49-F238E27FC236}">
                <a16:creationId xmlns:a16="http://schemas.microsoft.com/office/drawing/2014/main" id="{C7F3E349-899D-AB9F-550F-D546BE3DB8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40629" y="2126283"/>
            <a:ext cx="11034803" cy="674046"/>
          </a:xfrm>
          <a:prstGeom prst="rect">
            <a:avLst/>
          </a:prstGeom>
        </p:spPr>
        <p:txBody>
          <a:bodyPr/>
          <a:lstStyle>
            <a:lvl1pPr>
              <a:defRPr sz="4500" b="0"/>
            </a:lvl1pPr>
          </a:lstStyle>
          <a:p>
            <a:r>
              <a:rPr lang="cs-CZ"/>
              <a:t>Kliknutím lze upravit styl.</a:t>
            </a:r>
            <a:endParaRPr lang="cs-GB" dirty="0"/>
          </a:p>
        </p:txBody>
      </p:sp>
      <p:sp>
        <p:nvSpPr>
          <p:cNvPr id="3" name="Zástupný symbol obrázku 7">
            <a:extLst>
              <a:ext uri="{FF2B5EF4-FFF2-40B4-BE49-F238E27FC236}">
                <a16:creationId xmlns:a16="http://schemas.microsoft.com/office/drawing/2014/main" id="{D22189A6-F2DA-DBF1-6D36-FC2BBE42657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7207019" cy="1130935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CZ" dirty="0"/>
          </a:p>
        </p:txBody>
      </p:sp>
      <p:sp>
        <p:nvSpPr>
          <p:cNvPr id="10" name="Zástupný text 3">
            <a:extLst>
              <a:ext uri="{FF2B5EF4-FFF2-40B4-BE49-F238E27FC236}">
                <a16:creationId xmlns:a16="http://schemas.microsoft.com/office/drawing/2014/main" id="{15ED5E52-CEB8-D792-C5A8-1D61E0A7B91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840629" y="614115"/>
            <a:ext cx="10729913" cy="504825"/>
          </a:xfrm>
          <a:prstGeom prst="rect">
            <a:avLst/>
          </a:prstGeom>
        </p:spPr>
        <p:txBody>
          <a:bodyPr anchor="ctr"/>
          <a:lstStyle>
            <a:lvl1pPr>
              <a:defRPr sz="1800" b="0" i="0">
                <a:solidFill>
                  <a:schemeClr val="tx2"/>
                </a:solidFill>
                <a:latin typeface="Euclid Circular A" panose="020B0504000000000000" pitchFamily="34" charset="0"/>
              </a:defRPr>
            </a:lvl1pPr>
          </a:lstStyle>
          <a:p>
            <a:pPr lvl="0"/>
            <a:r>
              <a:rPr lang="cs-CZ" dirty="0"/>
              <a:t>Úvodní nadpis</a:t>
            </a:r>
          </a:p>
        </p:txBody>
      </p:sp>
      <p:sp>
        <p:nvSpPr>
          <p:cNvPr id="11" name="object 9">
            <a:extLst>
              <a:ext uri="{FF2B5EF4-FFF2-40B4-BE49-F238E27FC236}">
                <a16:creationId xmlns:a16="http://schemas.microsoft.com/office/drawing/2014/main" id="{A0D1A4F1-65BF-BBEF-3122-25143F9A4603}"/>
              </a:ext>
            </a:extLst>
          </p:cNvPr>
          <p:cNvSpPr/>
          <p:nvPr userDrawn="1"/>
        </p:nvSpPr>
        <p:spPr>
          <a:xfrm>
            <a:off x="17727209" y="9866875"/>
            <a:ext cx="1162685" cy="621665"/>
          </a:xfrm>
          <a:custGeom>
            <a:avLst/>
            <a:gdLst/>
            <a:ahLst/>
            <a:cxnLst/>
            <a:rect l="l" t="t" r="r" b="b"/>
            <a:pathLst>
              <a:path w="1162684" h="621665">
                <a:moveTo>
                  <a:pt x="310252" y="0"/>
                </a:moveTo>
                <a:lnTo>
                  <a:pt x="262447" y="3819"/>
                </a:lnTo>
                <a:lnTo>
                  <a:pt x="217474" y="13687"/>
                </a:lnTo>
                <a:lnTo>
                  <a:pt x="175697" y="29206"/>
                </a:lnTo>
                <a:lnTo>
                  <a:pt x="137478" y="49977"/>
                </a:lnTo>
                <a:lnTo>
                  <a:pt x="103178" y="75603"/>
                </a:lnTo>
                <a:lnTo>
                  <a:pt x="73162" y="105685"/>
                </a:lnTo>
                <a:lnTo>
                  <a:pt x="47790" y="139826"/>
                </a:lnTo>
                <a:lnTo>
                  <a:pt x="27425" y="177628"/>
                </a:lnTo>
                <a:lnTo>
                  <a:pt x="12430" y="218692"/>
                </a:lnTo>
                <a:lnTo>
                  <a:pt x="3168" y="262621"/>
                </a:lnTo>
                <a:lnTo>
                  <a:pt x="0" y="309016"/>
                </a:lnTo>
                <a:lnTo>
                  <a:pt x="3197" y="355551"/>
                </a:lnTo>
                <a:lnTo>
                  <a:pt x="12541" y="399854"/>
                </a:lnTo>
                <a:lnTo>
                  <a:pt x="27657" y="441462"/>
                </a:lnTo>
                <a:lnTo>
                  <a:pt x="48171" y="479911"/>
                </a:lnTo>
                <a:lnTo>
                  <a:pt x="73711" y="514738"/>
                </a:lnTo>
                <a:lnTo>
                  <a:pt x="103901" y="545479"/>
                </a:lnTo>
                <a:lnTo>
                  <a:pt x="138369" y="571670"/>
                </a:lnTo>
                <a:lnTo>
                  <a:pt x="176741" y="592848"/>
                </a:lnTo>
                <a:lnTo>
                  <a:pt x="218642" y="608549"/>
                </a:lnTo>
                <a:lnTo>
                  <a:pt x="263700" y="618310"/>
                </a:lnTo>
                <a:lnTo>
                  <a:pt x="311540" y="621666"/>
                </a:lnTo>
                <a:lnTo>
                  <a:pt x="368163" y="616602"/>
                </a:lnTo>
                <a:lnTo>
                  <a:pt x="419354" y="602725"/>
                </a:lnTo>
                <a:lnTo>
                  <a:pt x="465301" y="581285"/>
                </a:lnTo>
                <a:lnTo>
                  <a:pt x="506192" y="553530"/>
                </a:lnTo>
                <a:lnTo>
                  <a:pt x="542216" y="520709"/>
                </a:lnTo>
                <a:lnTo>
                  <a:pt x="573559" y="484071"/>
                </a:lnTo>
                <a:lnTo>
                  <a:pt x="600411" y="444866"/>
                </a:lnTo>
                <a:lnTo>
                  <a:pt x="653071" y="355203"/>
                </a:lnTo>
                <a:lnTo>
                  <a:pt x="712815" y="249121"/>
                </a:lnTo>
                <a:lnTo>
                  <a:pt x="761769" y="160575"/>
                </a:lnTo>
                <a:lnTo>
                  <a:pt x="782059" y="123514"/>
                </a:lnTo>
                <a:lnTo>
                  <a:pt x="842822" y="123514"/>
                </a:lnTo>
                <a:lnTo>
                  <a:pt x="892539" y="128072"/>
                </a:lnTo>
                <a:lnTo>
                  <a:pt x="935626" y="141738"/>
                </a:lnTo>
                <a:lnTo>
                  <a:pt x="971712" y="163436"/>
                </a:lnTo>
                <a:lnTo>
                  <a:pt x="1000426" y="192089"/>
                </a:lnTo>
                <a:lnTo>
                  <a:pt x="1021396" y="226621"/>
                </a:lnTo>
                <a:lnTo>
                  <a:pt x="1034250" y="265955"/>
                </a:lnTo>
                <a:lnTo>
                  <a:pt x="1038617" y="309016"/>
                </a:lnTo>
                <a:lnTo>
                  <a:pt x="1034394" y="352316"/>
                </a:lnTo>
                <a:lnTo>
                  <a:pt x="1021873" y="392266"/>
                </a:lnTo>
                <a:lnTo>
                  <a:pt x="1001272" y="427644"/>
                </a:lnTo>
                <a:lnTo>
                  <a:pt x="972813" y="457226"/>
                </a:lnTo>
                <a:lnTo>
                  <a:pt x="936714" y="479786"/>
                </a:lnTo>
                <a:lnTo>
                  <a:pt x="893195" y="494101"/>
                </a:lnTo>
                <a:lnTo>
                  <a:pt x="842476" y="498948"/>
                </a:lnTo>
                <a:lnTo>
                  <a:pt x="818362" y="498948"/>
                </a:lnTo>
                <a:lnTo>
                  <a:pt x="675215" y="497555"/>
                </a:lnTo>
                <a:lnTo>
                  <a:pt x="614190" y="612054"/>
                </a:lnTo>
                <a:lnTo>
                  <a:pt x="844550" y="612054"/>
                </a:lnTo>
                <a:lnTo>
                  <a:pt x="896692" y="608569"/>
                </a:lnTo>
                <a:lnTo>
                  <a:pt x="944722" y="598505"/>
                </a:lnTo>
                <a:lnTo>
                  <a:pt x="988461" y="582452"/>
                </a:lnTo>
                <a:lnTo>
                  <a:pt x="1027727" y="560998"/>
                </a:lnTo>
                <a:lnTo>
                  <a:pt x="1062342" y="534730"/>
                </a:lnTo>
                <a:lnTo>
                  <a:pt x="1092125" y="504239"/>
                </a:lnTo>
                <a:lnTo>
                  <a:pt x="1116897" y="470112"/>
                </a:lnTo>
                <a:lnTo>
                  <a:pt x="1136477" y="432937"/>
                </a:lnTo>
                <a:lnTo>
                  <a:pt x="1150685" y="393304"/>
                </a:lnTo>
                <a:lnTo>
                  <a:pt x="1159342" y="351801"/>
                </a:lnTo>
                <a:lnTo>
                  <a:pt x="1162268" y="309016"/>
                </a:lnTo>
                <a:lnTo>
                  <a:pt x="1159185" y="266682"/>
                </a:lnTo>
                <a:lnTo>
                  <a:pt x="1150113" y="225411"/>
                </a:lnTo>
                <a:lnTo>
                  <a:pt x="1135318" y="185852"/>
                </a:lnTo>
                <a:lnTo>
                  <a:pt x="1115066" y="148654"/>
                </a:lnTo>
                <a:lnTo>
                  <a:pt x="1089623" y="114467"/>
                </a:lnTo>
                <a:lnTo>
                  <a:pt x="1059254" y="83938"/>
                </a:lnTo>
                <a:lnTo>
                  <a:pt x="1024224" y="57718"/>
                </a:lnTo>
                <a:lnTo>
                  <a:pt x="984801" y="36456"/>
                </a:lnTo>
                <a:lnTo>
                  <a:pt x="941249" y="20799"/>
                </a:lnTo>
                <a:lnTo>
                  <a:pt x="893834" y="11397"/>
                </a:lnTo>
                <a:lnTo>
                  <a:pt x="842822" y="8900"/>
                </a:lnTo>
                <a:lnTo>
                  <a:pt x="700764" y="8900"/>
                </a:lnTo>
                <a:lnTo>
                  <a:pt x="590644" y="210729"/>
                </a:lnTo>
                <a:lnTo>
                  <a:pt x="531225" y="319007"/>
                </a:lnTo>
                <a:lnTo>
                  <a:pt x="502067" y="370634"/>
                </a:lnTo>
                <a:lnTo>
                  <a:pt x="448536" y="445410"/>
                </a:lnTo>
                <a:lnTo>
                  <a:pt x="407359" y="476697"/>
                </a:lnTo>
                <a:lnTo>
                  <a:pt x="361132" y="495851"/>
                </a:lnTo>
                <a:lnTo>
                  <a:pt x="311791" y="502351"/>
                </a:lnTo>
                <a:lnTo>
                  <a:pt x="265530" y="497275"/>
                </a:lnTo>
                <a:lnTo>
                  <a:pt x="224772" y="482802"/>
                </a:lnTo>
                <a:lnTo>
                  <a:pt x="190104" y="460061"/>
                </a:lnTo>
                <a:lnTo>
                  <a:pt x="162115" y="430182"/>
                </a:lnTo>
                <a:lnTo>
                  <a:pt x="141394" y="394295"/>
                </a:lnTo>
                <a:lnTo>
                  <a:pt x="128530" y="353529"/>
                </a:lnTo>
                <a:lnTo>
                  <a:pt x="124111" y="309016"/>
                </a:lnTo>
                <a:lnTo>
                  <a:pt x="128663" y="264666"/>
                </a:lnTo>
                <a:lnTo>
                  <a:pt x="141834" y="224319"/>
                </a:lnTo>
                <a:lnTo>
                  <a:pt x="162893" y="189005"/>
                </a:lnTo>
                <a:lnTo>
                  <a:pt x="191110" y="159750"/>
                </a:lnTo>
                <a:lnTo>
                  <a:pt x="225756" y="137581"/>
                </a:lnTo>
                <a:lnTo>
                  <a:pt x="266101" y="123527"/>
                </a:lnTo>
                <a:lnTo>
                  <a:pt x="311414" y="118614"/>
                </a:lnTo>
                <a:lnTo>
                  <a:pt x="365403" y="126306"/>
                </a:lnTo>
                <a:lnTo>
                  <a:pt x="413131" y="148284"/>
                </a:lnTo>
                <a:lnTo>
                  <a:pt x="451054" y="182900"/>
                </a:lnTo>
                <a:lnTo>
                  <a:pt x="475629" y="228506"/>
                </a:lnTo>
                <a:lnTo>
                  <a:pt x="542936" y="103483"/>
                </a:lnTo>
                <a:lnTo>
                  <a:pt x="507185" y="68677"/>
                </a:lnTo>
                <a:lnTo>
                  <a:pt x="464244" y="39784"/>
                </a:lnTo>
                <a:lnTo>
                  <a:pt x="415911" y="17945"/>
                </a:lnTo>
                <a:lnTo>
                  <a:pt x="363981" y="4302"/>
                </a:lnTo>
                <a:lnTo>
                  <a:pt x="310252" y="0"/>
                </a:lnTo>
                <a:close/>
              </a:path>
            </a:pathLst>
          </a:custGeom>
          <a:solidFill>
            <a:srgbClr val="9EF41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4">
            <a:extLst>
              <a:ext uri="{FF2B5EF4-FFF2-40B4-BE49-F238E27FC236}">
                <a16:creationId xmlns:a16="http://schemas.microsoft.com/office/drawing/2014/main" id="{0D627D4E-C280-E905-A37D-151E2AB53F9B}"/>
              </a:ext>
            </a:extLst>
          </p:cNvPr>
          <p:cNvSpPr/>
          <p:nvPr userDrawn="1"/>
        </p:nvSpPr>
        <p:spPr>
          <a:xfrm>
            <a:off x="7819776" y="1144460"/>
            <a:ext cx="11059250" cy="45719"/>
          </a:xfrm>
          <a:custGeom>
            <a:avLst/>
            <a:gdLst/>
            <a:ahLst/>
            <a:cxnLst/>
            <a:rect l="l" t="t" r="r" b="b"/>
            <a:pathLst>
              <a:path w="17622520">
                <a:moveTo>
                  <a:pt x="0" y="0"/>
                </a:moveTo>
                <a:lnTo>
                  <a:pt x="17622500" y="0"/>
                </a:lnTo>
              </a:path>
            </a:pathLst>
          </a:custGeom>
          <a:ln w="20941">
            <a:solidFill>
              <a:srgbClr val="9EF51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Zástupný symbol pro zápatí 1">
            <a:extLst>
              <a:ext uri="{FF2B5EF4-FFF2-40B4-BE49-F238E27FC236}">
                <a16:creationId xmlns:a16="http://schemas.microsoft.com/office/drawing/2014/main" id="{24F27467-B3CD-422C-A350-54B6DD9C521F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7819776" y="10042166"/>
            <a:ext cx="8556625" cy="293029"/>
          </a:xfrm>
        </p:spPr>
        <p:txBody>
          <a:bodyPr/>
          <a:lstStyle/>
          <a:p>
            <a:pPr marL="285750" indent="-285750" algn="l">
              <a:buClr>
                <a:schemeClr val="bg1"/>
              </a:buClr>
            </a:pPr>
            <a:r>
              <a:rPr lang="en-US" b="1" spc="-10">
                <a:solidFill>
                  <a:srgbClr val="FFFFFF"/>
                </a:solidFill>
                <a:latin typeface="Euclid Circular A Bold" panose="020B0504000000000000" pitchFamily="34" charset="0"/>
              </a:rPr>
              <a:t>Nadpis kapitoly</a:t>
            </a:r>
            <a:endParaRPr lang="cs-CZ" b="1" spc="-10" dirty="0">
              <a:solidFill>
                <a:srgbClr val="FFFFFF"/>
              </a:solidFill>
              <a:latin typeface="Euclid Circular A Bold" panose="020B0504000000000000" pitchFamily="34" charset="0"/>
            </a:endParaRPr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F346F227-98F3-B68E-68EB-126C5574187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819776" y="3274441"/>
            <a:ext cx="11070118" cy="5620593"/>
          </a:xfrm>
          <a:prstGeom prst="rect">
            <a:avLst/>
          </a:prstGeom>
        </p:spPr>
        <p:txBody>
          <a:bodyPr>
            <a:normAutofit/>
          </a:bodyPr>
          <a:lstStyle>
            <a:lvl1pPr marL="457200" indent="-457200">
              <a:spcAft>
                <a:spcPts val="1200"/>
              </a:spcAft>
              <a:buClr>
                <a:schemeClr val="bg1"/>
              </a:buClr>
              <a:buSzPct val="100000"/>
              <a:buFontTx/>
              <a:buBlip>
                <a:blip>
                  <a:extLst>
                    <a:ext uri="{96DAC541-7B7A-43D3-8B79-37D633B846F1}">
                      <asvg:svgBlip xmlns:asvg="http://schemas.microsoft.com/office/drawing/2016/SVG/main" r:embed="rId2"/>
                    </a:ext>
                  </a:extLst>
                </a:blip>
              </a:buBlip>
              <a:defRPr sz="2800">
                <a:solidFill>
                  <a:schemeClr val="tx2"/>
                </a:solidFill>
                <a:latin typeface="Euclid Circular A" panose="020B0504000000000000" pitchFamily="34" charset="0"/>
              </a:defRPr>
            </a:lvl1pPr>
            <a:lvl2pPr marL="914400" indent="-457200">
              <a:spcBef>
                <a:spcPts val="0"/>
              </a:spcBef>
              <a:spcAft>
                <a:spcPts val="600"/>
              </a:spcAft>
              <a:buSzPct val="85000"/>
              <a:buFontTx/>
              <a:buBlip>
                <a:blip>
                  <a:extLst>
                    <a:ext uri="{96DAC541-7B7A-43D3-8B79-37D633B846F1}">
                      <asvg:svgBlip xmlns:asvg="http://schemas.microsoft.com/office/drawing/2016/SVG/main" r:embed="rId2"/>
                    </a:ext>
                  </a:extLst>
                </a:blip>
              </a:buBlip>
              <a:defRPr sz="2400">
                <a:solidFill>
                  <a:schemeClr val="tx2"/>
                </a:solidFill>
                <a:latin typeface="Euclid Circular A" panose="020B0504000000000000" pitchFamily="34" charset="0"/>
              </a:defRPr>
            </a:lvl2pPr>
            <a:lvl3pPr marL="1257300" indent="-342900">
              <a:spcAft>
                <a:spcPts val="600"/>
              </a:spcAft>
              <a:buSzPct val="85000"/>
              <a:buFontTx/>
              <a:buBlip>
                <a:blip>
                  <a:extLst>
                    <a:ext uri="{96DAC541-7B7A-43D3-8B79-37D633B846F1}">
                      <asvg:svgBlip xmlns:asvg="http://schemas.microsoft.com/office/drawing/2016/SVG/main" r:embed="rId2"/>
                    </a:ext>
                  </a:extLst>
                </a:blip>
              </a:buBlip>
              <a:defRPr sz="2000">
                <a:solidFill>
                  <a:schemeClr val="tx2"/>
                </a:solidFill>
                <a:latin typeface="Euclid Circular A" panose="020B0504000000000000" pitchFamily="34" charset="0"/>
              </a:defRPr>
            </a:lvl3pPr>
            <a:lvl4pPr marL="1657350" indent="-285750">
              <a:spcAft>
                <a:spcPts val="400"/>
              </a:spcAft>
              <a:buSzPct val="85000"/>
              <a:buFontTx/>
              <a:buBlip>
                <a:blip>
                  <a:extLst>
                    <a:ext uri="{96DAC541-7B7A-43D3-8B79-37D633B846F1}">
                      <asvg:svgBlip xmlns:asvg="http://schemas.microsoft.com/office/drawing/2016/SVG/main" r:embed="rId2"/>
                    </a:ext>
                  </a:extLst>
                </a:blip>
              </a:buBlip>
              <a:defRPr sz="1800">
                <a:solidFill>
                  <a:schemeClr val="tx2"/>
                </a:solidFill>
                <a:latin typeface="Euclid Circular A" panose="020B0504000000000000" pitchFamily="34" charset="0"/>
              </a:defRPr>
            </a:lvl4pPr>
            <a:lvl5pPr marL="2114550" indent="-285750">
              <a:spcAft>
                <a:spcPts val="400"/>
              </a:spcAft>
              <a:buSzPct val="85000"/>
              <a:buFontTx/>
              <a:buBlip>
                <a:blip>
                  <a:extLst>
                    <a:ext uri="{96DAC541-7B7A-43D3-8B79-37D633B846F1}">
                      <asvg:svgBlip xmlns:asvg="http://schemas.microsoft.com/office/drawing/2016/SVG/main" r:embed="rId2"/>
                    </a:ext>
                  </a:extLst>
                </a:blip>
              </a:buBlip>
              <a:defRPr sz="1600">
                <a:solidFill>
                  <a:schemeClr val="tx2"/>
                </a:solidFill>
                <a:latin typeface="Euclid Circular A" panose="020B0504000000000000" pitchFamily="34" charset="0"/>
              </a:defRPr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cs-CZ" dirty="0" err="1"/>
          </a:p>
        </p:txBody>
      </p:sp>
    </p:spTree>
    <p:extLst>
      <p:ext uri="{BB962C8B-B14F-4D97-AF65-F5344CB8AC3E}">
        <p14:creationId xmlns:p14="http://schemas.microsoft.com/office/powerpoint/2010/main" val="40056231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_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9">
            <a:extLst>
              <a:ext uri="{FF2B5EF4-FFF2-40B4-BE49-F238E27FC236}">
                <a16:creationId xmlns:a16="http://schemas.microsoft.com/office/drawing/2014/main" id="{C7F3E349-899D-AB9F-550F-D546BE3DB8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9495" y="2126283"/>
            <a:ext cx="11034803" cy="674046"/>
          </a:xfrm>
          <a:prstGeom prst="rect">
            <a:avLst/>
          </a:prstGeom>
        </p:spPr>
        <p:txBody>
          <a:bodyPr/>
          <a:lstStyle>
            <a:lvl1pPr>
              <a:defRPr sz="4500" b="0"/>
            </a:lvl1pPr>
          </a:lstStyle>
          <a:p>
            <a:r>
              <a:rPr lang="cs-CZ"/>
              <a:t>Kliknutím lze upravit styl.</a:t>
            </a:r>
            <a:endParaRPr lang="cs-GB" dirty="0"/>
          </a:p>
        </p:txBody>
      </p:sp>
      <p:sp>
        <p:nvSpPr>
          <p:cNvPr id="3" name="Zástupný symbol obrázku 7">
            <a:extLst>
              <a:ext uri="{FF2B5EF4-FFF2-40B4-BE49-F238E27FC236}">
                <a16:creationId xmlns:a16="http://schemas.microsoft.com/office/drawing/2014/main" id="{EDB0BA2F-331E-9059-515C-21A7246268E8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7592028"/>
            <a:ext cx="20104100" cy="3717321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CZ" dirty="0"/>
          </a:p>
        </p:txBody>
      </p:sp>
      <p:sp>
        <p:nvSpPr>
          <p:cNvPr id="2" name="object 9">
            <a:extLst>
              <a:ext uri="{FF2B5EF4-FFF2-40B4-BE49-F238E27FC236}">
                <a16:creationId xmlns:a16="http://schemas.microsoft.com/office/drawing/2014/main" id="{1AB0B867-D4AF-236D-D006-42B986C8B613}"/>
              </a:ext>
            </a:extLst>
          </p:cNvPr>
          <p:cNvSpPr/>
          <p:nvPr userDrawn="1"/>
        </p:nvSpPr>
        <p:spPr>
          <a:xfrm>
            <a:off x="17727209" y="6302747"/>
            <a:ext cx="1162685" cy="621665"/>
          </a:xfrm>
          <a:custGeom>
            <a:avLst/>
            <a:gdLst/>
            <a:ahLst/>
            <a:cxnLst/>
            <a:rect l="l" t="t" r="r" b="b"/>
            <a:pathLst>
              <a:path w="1162684" h="621665">
                <a:moveTo>
                  <a:pt x="310252" y="0"/>
                </a:moveTo>
                <a:lnTo>
                  <a:pt x="262447" y="3819"/>
                </a:lnTo>
                <a:lnTo>
                  <a:pt x="217474" y="13687"/>
                </a:lnTo>
                <a:lnTo>
                  <a:pt x="175697" y="29206"/>
                </a:lnTo>
                <a:lnTo>
                  <a:pt x="137478" y="49977"/>
                </a:lnTo>
                <a:lnTo>
                  <a:pt x="103178" y="75603"/>
                </a:lnTo>
                <a:lnTo>
                  <a:pt x="73162" y="105685"/>
                </a:lnTo>
                <a:lnTo>
                  <a:pt x="47790" y="139826"/>
                </a:lnTo>
                <a:lnTo>
                  <a:pt x="27425" y="177628"/>
                </a:lnTo>
                <a:lnTo>
                  <a:pt x="12430" y="218692"/>
                </a:lnTo>
                <a:lnTo>
                  <a:pt x="3168" y="262621"/>
                </a:lnTo>
                <a:lnTo>
                  <a:pt x="0" y="309016"/>
                </a:lnTo>
                <a:lnTo>
                  <a:pt x="3197" y="355551"/>
                </a:lnTo>
                <a:lnTo>
                  <a:pt x="12541" y="399854"/>
                </a:lnTo>
                <a:lnTo>
                  <a:pt x="27657" y="441462"/>
                </a:lnTo>
                <a:lnTo>
                  <a:pt x="48171" y="479911"/>
                </a:lnTo>
                <a:lnTo>
                  <a:pt x="73711" y="514738"/>
                </a:lnTo>
                <a:lnTo>
                  <a:pt x="103901" y="545479"/>
                </a:lnTo>
                <a:lnTo>
                  <a:pt x="138369" y="571670"/>
                </a:lnTo>
                <a:lnTo>
                  <a:pt x="176741" y="592848"/>
                </a:lnTo>
                <a:lnTo>
                  <a:pt x="218642" y="608549"/>
                </a:lnTo>
                <a:lnTo>
                  <a:pt x="263700" y="618310"/>
                </a:lnTo>
                <a:lnTo>
                  <a:pt x="311540" y="621666"/>
                </a:lnTo>
                <a:lnTo>
                  <a:pt x="368163" y="616602"/>
                </a:lnTo>
                <a:lnTo>
                  <a:pt x="419354" y="602725"/>
                </a:lnTo>
                <a:lnTo>
                  <a:pt x="465301" y="581285"/>
                </a:lnTo>
                <a:lnTo>
                  <a:pt x="506192" y="553530"/>
                </a:lnTo>
                <a:lnTo>
                  <a:pt x="542216" y="520709"/>
                </a:lnTo>
                <a:lnTo>
                  <a:pt x="573559" y="484071"/>
                </a:lnTo>
                <a:lnTo>
                  <a:pt x="600411" y="444866"/>
                </a:lnTo>
                <a:lnTo>
                  <a:pt x="653071" y="355203"/>
                </a:lnTo>
                <a:lnTo>
                  <a:pt x="712815" y="249121"/>
                </a:lnTo>
                <a:lnTo>
                  <a:pt x="761769" y="160575"/>
                </a:lnTo>
                <a:lnTo>
                  <a:pt x="782059" y="123514"/>
                </a:lnTo>
                <a:lnTo>
                  <a:pt x="842822" y="123514"/>
                </a:lnTo>
                <a:lnTo>
                  <a:pt x="892539" y="128072"/>
                </a:lnTo>
                <a:lnTo>
                  <a:pt x="935626" y="141738"/>
                </a:lnTo>
                <a:lnTo>
                  <a:pt x="971712" y="163436"/>
                </a:lnTo>
                <a:lnTo>
                  <a:pt x="1000426" y="192089"/>
                </a:lnTo>
                <a:lnTo>
                  <a:pt x="1021396" y="226621"/>
                </a:lnTo>
                <a:lnTo>
                  <a:pt x="1034250" y="265955"/>
                </a:lnTo>
                <a:lnTo>
                  <a:pt x="1038617" y="309016"/>
                </a:lnTo>
                <a:lnTo>
                  <a:pt x="1034394" y="352316"/>
                </a:lnTo>
                <a:lnTo>
                  <a:pt x="1021873" y="392266"/>
                </a:lnTo>
                <a:lnTo>
                  <a:pt x="1001272" y="427644"/>
                </a:lnTo>
                <a:lnTo>
                  <a:pt x="972813" y="457226"/>
                </a:lnTo>
                <a:lnTo>
                  <a:pt x="936714" y="479786"/>
                </a:lnTo>
                <a:lnTo>
                  <a:pt x="893195" y="494101"/>
                </a:lnTo>
                <a:lnTo>
                  <a:pt x="842476" y="498948"/>
                </a:lnTo>
                <a:lnTo>
                  <a:pt x="818362" y="498948"/>
                </a:lnTo>
                <a:lnTo>
                  <a:pt x="675215" y="497555"/>
                </a:lnTo>
                <a:lnTo>
                  <a:pt x="614190" y="612054"/>
                </a:lnTo>
                <a:lnTo>
                  <a:pt x="844550" y="612054"/>
                </a:lnTo>
                <a:lnTo>
                  <a:pt x="896692" y="608569"/>
                </a:lnTo>
                <a:lnTo>
                  <a:pt x="944722" y="598505"/>
                </a:lnTo>
                <a:lnTo>
                  <a:pt x="988461" y="582452"/>
                </a:lnTo>
                <a:lnTo>
                  <a:pt x="1027727" y="560998"/>
                </a:lnTo>
                <a:lnTo>
                  <a:pt x="1062342" y="534730"/>
                </a:lnTo>
                <a:lnTo>
                  <a:pt x="1092125" y="504239"/>
                </a:lnTo>
                <a:lnTo>
                  <a:pt x="1116897" y="470112"/>
                </a:lnTo>
                <a:lnTo>
                  <a:pt x="1136477" y="432937"/>
                </a:lnTo>
                <a:lnTo>
                  <a:pt x="1150685" y="393304"/>
                </a:lnTo>
                <a:lnTo>
                  <a:pt x="1159342" y="351801"/>
                </a:lnTo>
                <a:lnTo>
                  <a:pt x="1162268" y="309016"/>
                </a:lnTo>
                <a:lnTo>
                  <a:pt x="1159185" y="266682"/>
                </a:lnTo>
                <a:lnTo>
                  <a:pt x="1150113" y="225411"/>
                </a:lnTo>
                <a:lnTo>
                  <a:pt x="1135318" y="185852"/>
                </a:lnTo>
                <a:lnTo>
                  <a:pt x="1115066" y="148654"/>
                </a:lnTo>
                <a:lnTo>
                  <a:pt x="1089623" y="114467"/>
                </a:lnTo>
                <a:lnTo>
                  <a:pt x="1059254" y="83938"/>
                </a:lnTo>
                <a:lnTo>
                  <a:pt x="1024224" y="57718"/>
                </a:lnTo>
                <a:lnTo>
                  <a:pt x="984801" y="36456"/>
                </a:lnTo>
                <a:lnTo>
                  <a:pt x="941249" y="20799"/>
                </a:lnTo>
                <a:lnTo>
                  <a:pt x="893834" y="11397"/>
                </a:lnTo>
                <a:lnTo>
                  <a:pt x="842822" y="8900"/>
                </a:lnTo>
                <a:lnTo>
                  <a:pt x="700764" y="8900"/>
                </a:lnTo>
                <a:lnTo>
                  <a:pt x="590644" y="210729"/>
                </a:lnTo>
                <a:lnTo>
                  <a:pt x="531225" y="319007"/>
                </a:lnTo>
                <a:lnTo>
                  <a:pt x="502067" y="370634"/>
                </a:lnTo>
                <a:lnTo>
                  <a:pt x="448536" y="445410"/>
                </a:lnTo>
                <a:lnTo>
                  <a:pt x="407359" y="476697"/>
                </a:lnTo>
                <a:lnTo>
                  <a:pt x="361132" y="495851"/>
                </a:lnTo>
                <a:lnTo>
                  <a:pt x="311791" y="502351"/>
                </a:lnTo>
                <a:lnTo>
                  <a:pt x="265530" y="497275"/>
                </a:lnTo>
                <a:lnTo>
                  <a:pt x="224772" y="482802"/>
                </a:lnTo>
                <a:lnTo>
                  <a:pt x="190104" y="460061"/>
                </a:lnTo>
                <a:lnTo>
                  <a:pt x="162115" y="430182"/>
                </a:lnTo>
                <a:lnTo>
                  <a:pt x="141394" y="394295"/>
                </a:lnTo>
                <a:lnTo>
                  <a:pt x="128530" y="353529"/>
                </a:lnTo>
                <a:lnTo>
                  <a:pt x="124111" y="309016"/>
                </a:lnTo>
                <a:lnTo>
                  <a:pt x="128663" y="264666"/>
                </a:lnTo>
                <a:lnTo>
                  <a:pt x="141834" y="224319"/>
                </a:lnTo>
                <a:lnTo>
                  <a:pt x="162893" y="189005"/>
                </a:lnTo>
                <a:lnTo>
                  <a:pt x="191110" y="159750"/>
                </a:lnTo>
                <a:lnTo>
                  <a:pt x="225756" y="137581"/>
                </a:lnTo>
                <a:lnTo>
                  <a:pt x="266101" y="123527"/>
                </a:lnTo>
                <a:lnTo>
                  <a:pt x="311414" y="118614"/>
                </a:lnTo>
                <a:lnTo>
                  <a:pt x="365403" y="126306"/>
                </a:lnTo>
                <a:lnTo>
                  <a:pt x="413131" y="148284"/>
                </a:lnTo>
                <a:lnTo>
                  <a:pt x="451054" y="182900"/>
                </a:lnTo>
                <a:lnTo>
                  <a:pt x="475629" y="228506"/>
                </a:lnTo>
                <a:lnTo>
                  <a:pt x="542936" y="103483"/>
                </a:lnTo>
                <a:lnTo>
                  <a:pt x="507185" y="68677"/>
                </a:lnTo>
                <a:lnTo>
                  <a:pt x="464244" y="39784"/>
                </a:lnTo>
                <a:lnTo>
                  <a:pt x="415911" y="17945"/>
                </a:lnTo>
                <a:lnTo>
                  <a:pt x="363981" y="4302"/>
                </a:lnTo>
                <a:lnTo>
                  <a:pt x="310252" y="0"/>
                </a:lnTo>
                <a:close/>
              </a:path>
            </a:pathLst>
          </a:custGeom>
          <a:solidFill>
            <a:srgbClr val="9EF41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Zástupný text 3">
            <a:extLst>
              <a:ext uri="{FF2B5EF4-FFF2-40B4-BE49-F238E27FC236}">
                <a16:creationId xmlns:a16="http://schemas.microsoft.com/office/drawing/2014/main" id="{460D0046-630C-C9DF-EC0E-41C573E8C3F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249494" y="614115"/>
            <a:ext cx="10729913" cy="504825"/>
          </a:xfrm>
          <a:prstGeom prst="rect">
            <a:avLst/>
          </a:prstGeom>
        </p:spPr>
        <p:txBody>
          <a:bodyPr anchor="ctr"/>
          <a:lstStyle>
            <a:lvl1pPr marL="0" marR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i="0">
                <a:solidFill>
                  <a:schemeClr val="tx2"/>
                </a:solidFill>
                <a:latin typeface="Euclid Circular A" panose="020B0504000000000000" pitchFamily="34" charset="0"/>
              </a:defRPr>
            </a:lvl1pPr>
          </a:lstStyle>
          <a:p>
            <a:pPr lvl="0"/>
            <a:r>
              <a:rPr lang="cs-CZ" dirty="0"/>
              <a:t>Úvodní nadpis</a:t>
            </a:r>
          </a:p>
        </p:txBody>
      </p:sp>
      <p:sp>
        <p:nvSpPr>
          <p:cNvPr id="13" name="object 4">
            <a:extLst>
              <a:ext uri="{FF2B5EF4-FFF2-40B4-BE49-F238E27FC236}">
                <a16:creationId xmlns:a16="http://schemas.microsoft.com/office/drawing/2014/main" id="{A2BD65D3-D40F-7787-2A0F-91BA868B1404}"/>
              </a:ext>
            </a:extLst>
          </p:cNvPr>
          <p:cNvSpPr/>
          <p:nvPr userDrawn="1"/>
        </p:nvSpPr>
        <p:spPr>
          <a:xfrm>
            <a:off x="1256506" y="1190179"/>
            <a:ext cx="17622520" cy="0"/>
          </a:xfrm>
          <a:custGeom>
            <a:avLst/>
            <a:gdLst/>
            <a:ahLst/>
            <a:cxnLst/>
            <a:rect l="l" t="t" r="r" b="b"/>
            <a:pathLst>
              <a:path w="17622520">
                <a:moveTo>
                  <a:pt x="0" y="0"/>
                </a:moveTo>
                <a:lnTo>
                  <a:pt x="17622500" y="0"/>
                </a:lnTo>
              </a:path>
            </a:pathLst>
          </a:custGeom>
          <a:ln w="20941">
            <a:solidFill>
              <a:srgbClr val="9EF51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Zástupný symbol pro zápatí 6">
            <a:extLst>
              <a:ext uri="{FF2B5EF4-FFF2-40B4-BE49-F238E27FC236}">
                <a16:creationId xmlns:a16="http://schemas.microsoft.com/office/drawing/2014/main" id="{BADAFF6A-B8CD-BB8B-685C-2E478AD408A6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1249495" y="6467064"/>
            <a:ext cx="8556625" cy="293029"/>
          </a:xfrm>
        </p:spPr>
        <p:txBody>
          <a:bodyPr/>
          <a:lstStyle/>
          <a:p>
            <a:pPr marL="285750" indent="-285750" algn="l">
              <a:buClr>
                <a:schemeClr val="bg1"/>
              </a:buClr>
            </a:pPr>
            <a:r>
              <a:rPr lang="en-US" b="1" spc="-10" dirty="0" err="1">
                <a:solidFill>
                  <a:srgbClr val="FFFFFF"/>
                </a:solidFill>
                <a:latin typeface="Euclid Circular A Bold" panose="020B0504000000000000" pitchFamily="34" charset="0"/>
              </a:rPr>
              <a:t>Nadpis</a:t>
            </a:r>
            <a:r>
              <a:rPr lang="en-US" b="1" spc="-10" dirty="0">
                <a:solidFill>
                  <a:srgbClr val="FFFFFF"/>
                </a:solidFill>
                <a:latin typeface="Euclid Circular A Bold" panose="020B0504000000000000" pitchFamily="34" charset="0"/>
              </a:rPr>
              <a:t> </a:t>
            </a:r>
            <a:r>
              <a:rPr lang="en-US" b="1" spc="-10" dirty="0" err="1">
                <a:solidFill>
                  <a:srgbClr val="FFFFFF"/>
                </a:solidFill>
                <a:latin typeface="Euclid Circular A Bold" panose="020B0504000000000000" pitchFamily="34" charset="0"/>
              </a:rPr>
              <a:t>kapitoly</a:t>
            </a:r>
            <a:endParaRPr lang="cs-CZ" b="1" spc="-10" dirty="0">
              <a:solidFill>
                <a:srgbClr val="FFFFFF"/>
              </a:solidFill>
              <a:latin typeface="Euclid Circular A Bold" panose="020B0504000000000000" pitchFamily="34" charset="0"/>
            </a:endParaRPr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DC001468-4B93-8CCA-0A49-ECD6EA163EE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256506" y="3274442"/>
            <a:ext cx="15001874" cy="2380234"/>
          </a:xfrm>
          <a:prstGeom prst="rect">
            <a:avLst/>
          </a:prstGeom>
        </p:spPr>
        <p:txBody>
          <a:bodyPr>
            <a:normAutofit/>
          </a:bodyPr>
          <a:lstStyle>
            <a:lvl1pPr marL="457200" indent="-457200">
              <a:spcAft>
                <a:spcPts val="1200"/>
              </a:spcAft>
              <a:buClr>
                <a:schemeClr val="bg1"/>
              </a:buClr>
              <a:buSzPct val="100000"/>
              <a:buFontTx/>
              <a:buBlip>
                <a:blip>
                  <a:extLst>
                    <a:ext uri="{96DAC541-7B7A-43D3-8B79-37D633B846F1}">
                      <asvg:svgBlip xmlns:asvg="http://schemas.microsoft.com/office/drawing/2016/SVG/main" r:embed="rId2"/>
                    </a:ext>
                  </a:extLst>
                </a:blip>
              </a:buBlip>
              <a:defRPr sz="2800">
                <a:solidFill>
                  <a:schemeClr val="tx2"/>
                </a:solidFill>
                <a:latin typeface="Euclid Circular A" panose="020B0504000000000000" pitchFamily="34" charset="0"/>
              </a:defRPr>
            </a:lvl1pPr>
            <a:lvl2pPr marL="914400" indent="-457200">
              <a:spcBef>
                <a:spcPts val="0"/>
              </a:spcBef>
              <a:spcAft>
                <a:spcPts val="600"/>
              </a:spcAft>
              <a:buSzPct val="85000"/>
              <a:buFontTx/>
              <a:buBlip>
                <a:blip>
                  <a:extLst>
                    <a:ext uri="{96DAC541-7B7A-43D3-8B79-37D633B846F1}">
                      <asvg:svgBlip xmlns:asvg="http://schemas.microsoft.com/office/drawing/2016/SVG/main" r:embed="rId2"/>
                    </a:ext>
                  </a:extLst>
                </a:blip>
              </a:buBlip>
              <a:defRPr sz="2400">
                <a:solidFill>
                  <a:schemeClr val="tx2"/>
                </a:solidFill>
                <a:latin typeface="Euclid Circular A" panose="020B0504000000000000" pitchFamily="34" charset="0"/>
              </a:defRPr>
            </a:lvl2pPr>
            <a:lvl3pPr marL="1257300" indent="-342900">
              <a:spcAft>
                <a:spcPts val="600"/>
              </a:spcAft>
              <a:buSzPct val="85000"/>
              <a:buFontTx/>
              <a:buBlip>
                <a:blip>
                  <a:extLst>
                    <a:ext uri="{96DAC541-7B7A-43D3-8B79-37D633B846F1}">
                      <asvg:svgBlip xmlns:asvg="http://schemas.microsoft.com/office/drawing/2016/SVG/main" r:embed="rId2"/>
                    </a:ext>
                  </a:extLst>
                </a:blip>
              </a:buBlip>
              <a:defRPr sz="2000">
                <a:solidFill>
                  <a:schemeClr val="tx2"/>
                </a:solidFill>
                <a:latin typeface="Euclid Circular A" panose="020B0504000000000000" pitchFamily="34" charset="0"/>
              </a:defRPr>
            </a:lvl3pPr>
            <a:lvl4pPr marL="1657350" indent="-285750">
              <a:spcAft>
                <a:spcPts val="400"/>
              </a:spcAft>
              <a:buSzPct val="85000"/>
              <a:buFontTx/>
              <a:buBlip>
                <a:blip>
                  <a:extLst>
                    <a:ext uri="{96DAC541-7B7A-43D3-8B79-37D633B846F1}">
                      <asvg:svgBlip xmlns:asvg="http://schemas.microsoft.com/office/drawing/2016/SVG/main" r:embed="rId2"/>
                    </a:ext>
                  </a:extLst>
                </a:blip>
              </a:buBlip>
              <a:defRPr sz="1800">
                <a:solidFill>
                  <a:schemeClr val="tx2"/>
                </a:solidFill>
                <a:latin typeface="Euclid Circular A" panose="020B0504000000000000" pitchFamily="34" charset="0"/>
              </a:defRPr>
            </a:lvl4pPr>
            <a:lvl5pPr marL="2114550" indent="-285750">
              <a:spcAft>
                <a:spcPts val="400"/>
              </a:spcAft>
              <a:buSzPct val="85000"/>
              <a:buFontTx/>
              <a:buBlip>
                <a:blip>
                  <a:extLst>
                    <a:ext uri="{96DAC541-7B7A-43D3-8B79-37D633B846F1}">
                      <asvg:svgBlip xmlns:asvg="http://schemas.microsoft.com/office/drawing/2016/SVG/main" r:embed="rId2"/>
                    </a:ext>
                  </a:extLst>
                </a:blip>
              </a:buBlip>
              <a:defRPr sz="1600">
                <a:solidFill>
                  <a:schemeClr val="tx2"/>
                </a:solidFill>
                <a:latin typeface="Euclid Circular A" panose="020B0504000000000000" pitchFamily="34" charset="0"/>
              </a:defRPr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cs-CZ" dirty="0" err="1"/>
          </a:p>
        </p:txBody>
      </p:sp>
    </p:spTree>
    <p:extLst>
      <p:ext uri="{BB962C8B-B14F-4D97-AF65-F5344CB8AC3E}">
        <p14:creationId xmlns:p14="http://schemas.microsoft.com/office/powerpoint/2010/main" val="40081343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_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9">
            <a:extLst>
              <a:ext uri="{FF2B5EF4-FFF2-40B4-BE49-F238E27FC236}">
                <a16:creationId xmlns:a16="http://schemas.microsoft.com/office/drawing/2014/main" id="{C7F3E349-899D-AB9F-550F-D546BE3DB8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9495" y="5692484"/>
            <a:ext cx="11034803" cy="674046"/>
          </a:xfrm>
          <a:prstGeom prst="rect">
            <a:avLst/>
          </a:prstGeom>
        </p:spPr>
        <p:txBody>
          <a:bodyPr/>
          <a:lstStyle>
            <a:lvl1pPr>
              <a:defRPr sz="4500" b="0"/>
            </a:lvl1pPr>
          </a:lstStyle>
          <a:p>
            <a:r>
              <a:rPr lang="cs-CZ"/>
              <a:t>Kliknutím lze upravit styl.</a:t>
            </a:r>
            <a:endParaRPr lang="cs-GB" dirty="0"/>
          </a:p>
        </p:txBody>
      </p:sp>
      <p:sp>
        <p:nvSpPr>
          <p:cNvPr id="3" name="Zástupný symbol obrázku 7">
            <a:extLst>
              <a:ext uri="{FF2B5EF4-FFF2-40B4-BE49-F238E27FC236}">
                <a16:creationId xmlns:a16="http://schemas.microsoft.com/office/drawing/2014/main" id="{EDB0BA2F-331E-9059-515C-21A7246268E8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20104100" cy="3717321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CZ" dirty="0"/>
          </a:p>
        </p:txBody>
      </p:sp>
      <p:sp>
        <p:nvSpPr>
          <p:cNvPr id="12" name="Zástupný text 3">
            <a:extLst>
              <a:ext uri="{FF2B5EF4-FFF2-40B4-BE49-F238E27FC236}">
                <a16:creationId xmlns:a16="http://schemas.microsoft.com/office/drawing/2014/main" id="{460D0046-630C-C9DF-EC0E-41C573E8C3F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249494" y="4180316"/>
            <a:ext cx="10729913" cy="504825"/>
          </a:xfrm>
          <a:prstGeom prst="rect">
            <a:avLst/>
          </a:prstGeom>
        </p:spPr>
        <p:txBody>
          <a:bodyPr anchor="ctr"/>
          <a:lstStyle>
            <a:lvl1pPr marL="0" marR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i="0">
                <a:solidFill>
                  <a:schemeClr val="tx2"/>
                </a:solidFill>
                <a:latin typeface="Euclid Circular A" panose="020B0504000000000000" pitchFamily="34" charset="0"/>
              </a:defRPr>
            </a:lvl1pPr>
          </a:lstStyle>
          <a:p>
            <a:pPr lvl="0"/>
            <a:r>
              <a:rPr lang="cs-CZ" dirty="0"/>
              <a:t>Úvodní nadpis</a:t>
            </a:r>
          </a:p>
        </p:txBody>
      </p:sp>
      <p:sp>
        <p:nvSpPr>
          <p:cNvPr id="13" name="object 4">
            <a:extLst>
              <a:ext uri="{FF2B5EF4-FFF2-40B4-BE49-F238E27FC236}">
                <a16:creationId xmlns:a16="http://schemas.microsoft.com/office/drawing/2014/main" id="{A2BD65D3-D40F-7787-2A0F-91BA868B1404}"/>
              </a:ext>
            </a:extLst>
          </p:cNvPr>
          <p:cNvSpPr/>
          <p:nvPr userDrawn="1"/>
        </p:nvSpPr>
        <p:spPr>
          <a:xfrm>
            <a:off x="1256506" y="4756380"/>
            <a:ext cx="17622520" cy="0"/>
          </a:xfrm>
          <a:custGeom>
            <a:avLst/>
            <a:gdLst/>
            <a:ahLst/>
            <a:cxnLst/>
            <a:rect l="l" t="t" r="r" b="b"/>
            <a:pathLst>
              <a:path w="17622520">
                <a:moveTo>
                  <a:pt x="0" y="0"/>
                </a:moveTo>
                <a:lnTo>
                  <a:pt x="17622500" y="0"/>
                </a:lnTo>
              </a:path>
            </a:pathLst>
          </a:custGeom>
          <a:ln w="20941">
            <a:solidFill>
              <a:srgbClr val="9EF51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9">
            <a:extLst>
              <a:ext uri="{FF2B5EF4-FFF2-40B4-BE49-F238E27FC236}">
                <a16:creationId xmlns:a16="http://schemas.microsoft.com/office/drawing/2014/main" id="{240BC382-392E-47B8-5C58-2E7460888480}"/>
              </a:ext>
            </a:extLst>
          </p:cNvPr>
          <p:cNvSpPr/>
          <p:nvPr userDrawn="1"/>
        </p:nvSpPr>
        <p:spPr>
          <a:xfrm>
            <a:off x="17727209" y="9866875"/>
            <a:ext cx="1162685" cy="621665"/>
          </a:xfrm>
          <a:custGeom>
            <a:avLst/>
            <a:gdLst/>
            <a:ahLst/>
            <a:cxnLst/>
            <a:rect l="l" t="t" r="r" b="b"/>
            <a:pathLst>
              <a:path w="1162684" h="621665">
                <a:moveTo>
                  <a:pt x="310252" y="0"/>
                </a:moveTo>
                <a:lnTo>
                  <a:pt x="262447" y="3819"/>
                </a:lnTo>
                <a:lnTo>
                  <a:pt x="217474" y="13687"/>
                </a:lnTo>
                <a:lnTo>
                  <a:pt x="175697" y="29206"/>
                </a:lnTo>
                <a:lnTo>
                  <a:pt x="137478" y="49977"/>
                </a:lnTo>
                <a:lnTo>
                  <a:pt x="103178" y="75603"/>
                </a:lnTo>
                <a:lnTo>
                  <a:pt x="73162" y="105685"/>
                </a:lnTo>
                <a:lnTo>
                  <a:pt x="47790" y="139826"/>
                </a:lnTo>
                <a:lnTo>
                  <a:pt x="27425" y="177628"/>
                </a:lnTo>
                <a:lnTo>
                  <a:pt x="12430" y="218692"/>
                </a:lnTo>
                <a:lnTo>
                  <a:pt x="3168" y="262621"/>
                </a:lnTo>
                <a:lnTo>
                  <a:pt x="0" y="309016"/>
                </a:lnTo>
                <a:lnTo>
                  <a:pt x="3197" y="355551"/>
                </a:lnTo>
                <a:lnTo>
                  <a:pt x="12541" y="399854"/>
                </a:lnTo>
                <a:lnTo>
                  <a:pt x="27657" y="441462"/>
                </a:lnTo>
                <a:lnTo>
                  <a:pt x="48171" y="479911"/>
                </a:lnTo>
                <a:lnTo>
                  <a:pt x="73711" y="514738"/>
                </a:lnTo>
                <a:lnTo>
                  <a:pt x="103901" y="545479"/>
                </a:lnTo>
                <a:lnTo>
                  <a:pt x="138369" y="571670"/>
                </a:lnTo>
                <a:lnTo>
                  <a:pt x="176741" y="592848"/>
                </a:lnTo>
                <a:lnTo>
                  <a:pt x="218642" y="608549"/>
                </a:lnTo>
                <a:lnTo>
                  <a:pt x="263700" y="618310"/>
                </a:lnTo>
                <a:lnTo>
                  <a:pt x="311540" y="621666"/>
                </a:lnTo>
                <a:lnTo>
                  <a:pt x="368163" y="616602"/>
                </a:lnTo>
                <a:lnTo>
                  <a:pt x="419354" y="602725"/>
                </a:lnTo>
                <a:lnTo>
                  <a:pt x="465301" y="581285"/>
                </a:lnTo>
                <a:lnTo>
                  <a:pt x="506192" y="553530"/>
                </a:lnTo>
                <a:lnTo>
                  <a:pt x="542216" y="520709"/>
                </a:lnTo>
                <a:lnTo>
                  <a:pt x="573559" y="484071"/>
                </a:lnTo>
                <a:lnTo>
                  <a:pt x="600411" y="444866"/>
                </a:lnTo>
                <a:lnTo>
                  <a:pt x="653071" y="355203"/>
                </a:lnTo>
                <a:lnTo>
                  <a:pt x="712815" y="249121"/>
                </a:lnTo>
                <a:lnTo>
                  <a:pt x="761769" y="160575"/>
                </a:lnTo>
                <a:lnTo>
                  <a:pt x="782059" y="123514"/>
                </a:lnTo>
                <a:lnTo>
                  <a:pt x="842822" y="123514"/>
                </a:lnTo>
                <a:lnTo>
                  <a:pt x="892539" y="128072"/>
                </a:lnTo>
                <a:lnTo>
                  <a:pt x="935626" y="141738"/>
                </a:lnTo>
                <a:lnTo>
                  <a:pt x="971712" y="163436"/>
                </a:lnTo>
                <a:lnTo>
                  <a:pt x="1000426" y="192089"/>
                </a:lnTo>
                <a:lnTo>
                  <a:pt x="1021396" y="226621"/>
                </a:lnTo>
                <a:lnTo>
                  <a:pt x="1034250" y="265955"/>
                </a:lnTo>
                <a:lnTo>
                  <a:pt x="1038617" y="309016"/>
                </a:lnTo>
                <a:lnTo>
                  <a:pt x="1034394" y="352316"/>
                </a:lnTo>
                <a:lnTo>
                  <a:pt x="1021873" y="392266"/>
                </a:lnTo>
                <a:lnTo>
                  <a:pt x="1001272" y="427644"/>
                </a:lnTo>
                <a:lnTo>
                  <a:pt x="972813" y="457226"/>
                </a:lnTo>
                <a:lnTo>
                  <a:pt x="936714" y="479786"/>
                </a:lnTo>
                <a:lnTo>
                  <a:pt x="893195" y="494101"/>
                </a:lnTo>
                <a:lnTo>
                  <a:pt x="842476" y="498948"/>
                </a:lnTo>
                <a:lnTo>
                  <a:pt x="818362" y="498948"/>
                </a:lnTo>
                <a:lnTo>
                  <a:pt x="675215" y="497555"/>
                </a:lnTo>
                <a:lnTo>
                  <a:pt x="614190" y="612054"/>
                </a:lnTo>
                <a:lnTo>
                  <a:pt x="844550" y="612054"/>
                </a:lnTo>
                <a:lnTo>
                  <a:pt x="896692" y="608569"/>
                </a:lnTo>
                <a:lnTo>
                  <a:pt x="944722" y="598505"/>
                </a:lnTo>
                <a:lnTo>
                  <a:pt x="988461" y="582452"/>
                </a:lnTo>
                <a:lnTo>
                  <a:pt x="1027727" y="560998"/>
                </a:lnTo>
                <a:lnTo>
                  <a:pt x="1062342" y="534730"/>
                </a:lnTo>
                <a:lnTo>
                  <a:pt x="1092125" y="504239"/>
                </a:lnTo>
                <a:lnTo>
                  <a:pt x="1116897" y="470112"/>
                </a:lnTo>
                <a:lnTo>
                  <a:pt x="1136477" y="432937"/>
                </a:lnTo>
                <a:lnTo>
                  <a:pt x="1150685" y="393304"/>
                </a:lnTo>
                <a:lnTo>
                  <a:pt x="1159342" y="351801"/>
                </a:lnTo>
                <a:lnTo>
                  <a:pt x="1162268" y="309016"/>
                </a:lnTo>
                <a:lnTo>
                  <a:pt x="1159185" y="266682"/>
                </a:lnTo>
                <a:lnTo>
                  <a:pt x="1150113" y="225411"/>
                </a:lnTo>
                <a:lnTo>
                  <a:pt x="1135318" y="185852"/>
                </a:lnTo>
                <a:lnTo>
                  <a:pt x="1115066" y="148654"/>
                </a:lnTo>
                <a:lnTo>
                  <a:pt x="1089623" y="114467"/>
                </a:lnTo>
                <a:lnTo>
                  <a:pt x="1059254" y="83938"/>
                </a:lnTo>
                <a:lnTo>
                  <a:pt x="1024224" y="57718"/>
                </a:lnTo>
                <a:lnTo>
                  <a:pt x="984801" y="36456"/>
                </a:lnTo>
                <a:lnTo>
                  <a:pt x="941249" y="20799"/>
                </a:lnTo>
                <a:lnTo>
                  <a:pt x="893834" y="11397"/>
                </a:lnTo>
                <a:lnTo>
                  <a:pt x="842822" y="8900"/>
                </a:lnTo>
                <a:lnTo>
                  <a:pt x="700764" y="8900"/>
                </a:lnTo>
                <a:lnTo>
                  <a:pt x="590644" y="210729"/>
                </a:lnTo>
                <a:lnTo>
                  <a:pt x="531225" y="319007"/>
                </a:lnTo>
                <a:lnTo>
                  <a:pt x="502067" y="370634"/>
                </a:lnTo>
                <a:lnTo>
                  <a:pt x="448536" y="445410"/>
                </a:lnTo>
                <a:lnTo>
                  <a:pt x="407359" y="476697"/>
                </a:lnTo>
                <a:lnTo>
                  <a:pt x="361132" y="495851"/>
                </a:lnTo>
                <a:lnTo>
                  <a:pt x="311791" y="502351"/>
                </a:lnTo>
                <a:lnTo>
                  <a:pt x="265530" y="497275"/>
                </a:lnTo>
                <a:lnTo>
                  <a:pt x="224772" y="482802"/>
                </a:lnTo>
                <a:lnTo>
                  <a:pt x="190104" y="460061"/>
                </a:lnTo>
                <a:lnTo>
                  <a:pt x="162115" y="430182"/>
                </a:lnTo>
                <a:lnTo>
                  <a:pt x="141394" y="394295"/>
                </a:lnTo>
                <a:lnTo>
                  <a:pt x="128530" y="353529"/>
                </a:lnTo>
                <a:lnTo>
                  <a:pt x="124111" y="309016"/>
                </a:lnTo>
                <a:lnTo>
                  <a:pt x="128663" y="264666"/>
                </a:lnTo>
                <a:lnTo>
                  <a:pt x="141834" y="224319"/>
                </a:lnTo>
                <a:lnTo>
                  <a:pt x="162893" y="189005"/>
                </a:lnTo>
                <a:lnTo>
                  <a:pt x="191110" y="159750"/>
                </a:lnTo>
                <a:lnTo>
                  <a:pt x="225756" y="137581"/>
                </a:lnTo>
                <a:lnTo>
                  <a:pt x="266101" y="123527"/>
                </a:lnTo>
                <a:lnTo>
                  <a:pt x="311414" y="118614"/>
                </a:lnTo>
                <a:lnTo>
                  <a:pt x="365403" y="126306"/>
                </a:lnTo>
                <a:lnTo>
                  <a:pt x="413131" y="148284"/>
                </a:lnTo>
                <a:lnTo>
                  <a:pt x="451054" y="182900"/>
                </a:lnTo>
                <a:lnTo>
                  <a:pt x="475629" y="228506"/>
                </a:lnTo>
                <a:lnTo>
                  <a:pt x="542936" y="103483"/>
                </a:lnTo>
                <a:lnTo>
                  <a:pt x="507185" y="68677"/>
                </a:lnTo>
                <a:lnTo>
                  <a:pt x="464244" y="39784"/>
                </a:lnTo>
                <a:lnTo>
                  <a:pt x="415911" y="17945"/>
                </a:lnTo>
                <a:lnTo>
                  <a:pt x="363981" y="4302"/>
                </a:lnTo>
                <a:lnTo>
                  <a:pt x="310252" y="0"/>
                </a:lnTo>
                <a:close/>
              </a:path>
            </a:pathLst>
          </a:custGeom>
          <a:solidFill>
            <a:srgbClr val="9EF41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Zástupný symbol pro zápatí 1">
            <a:extLst>
              <a:ext uri="{FF2B5EF4-FFF2-40B4-BE49-F238E27FC236}">
                <a16:creationId xmlns:a16="http://schemas.microsoft.com/office/drawing/2014/main" id="{A705A9EA-618A-E6F7-F5D0-ACCC743AFA5E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pPr marL="285750" indent="-285750" algn="l">
              <a:buClr>
                <a:schemeClr val="bg1"/>
              </a:buClr>
            </a:pPr>
            <a:r>
              <a:rPr lang="en-US" b="1" spc="-10">
                <a:solidFill>
                  <a:srgbClr val="FFFFFF"/>
                </a:solidFill>
                <a:latin typeface="Euclid Circular A Bold" panose="020B0504000000000000" pitchFamily="34" charset="0"/>
              </a:rPr>
              <a:t>Nadpis kapitoly</a:t>
            </a:r>
            <a:endParaRPr lang="cs-CZ" b="1" spc="-10" dirty="0">
              <a:solidFill>
                <a:srgbClr val="FFFFFF"/>
              </a:solidFill>
              <a:latin typeface="Euclid Circular A Bold" panose="020B0504000000000000" pitchFamily="34" charset="0"/>
            </a:endParaRPr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48945BBC-9E1F-25F1-3162-B73FDA737984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256506" y="6843591"/>
            <a:ext cx="15001874" cy="2380234"/>
          </a:xfrm>
          <a:prstGeom prst="rect">
            <a:avLst/>
          </a:prstGeom>
        </p:spPr>
        <p:txBody>
          <a:bodyPr>
            <a:normAutofit/>
          </a:bodyPr>
          <a:lstStyle>
            <a:lvl1pPr marL="457200" indent="-457200">
              <a:spcAft>
                <a:spcPts val="1200"/>
              </a:spcAft>
              <a:buClr>
                <a:schemeClr val="bg1"/>
              </a:buClr>
              <a:buSzPct val="100000"/>
              <a:buFontTx/>
              <a:buBlip>
                <a:blip>
                  <a:extLst>
                    <a:ext uri="{96DAC541-7B7A-43D3-8B79-37D633B846F1}">
                      <asvg:svgBlip xmlns:asvg="http://schemas.microsoft.com/office/drawing/2016/SVG/main" r:embed="rId2"/>
                    </a:ext>
                  </a:extLst>
                </a:blip>
              </a:buBlip>
              <a:defRPr sz="2800">
                <a:solidFill>
                  <a:schemeClr val="tx2"/>
                </a:solidFill>
                <a:latin typeface="Euclid Circular A" panose="020B0504000000000000" pitchFamily="34" charset="0"/>
              </a:defRPr>
            </a:lvl1pPr>
            <a:lvl2pPr marL="914400" indent="-457200">
              <a:spcBef>
                <a:spcPts val="0"/>
              </a:spcBef>
              <a:spcAft>
                <a:spcPts val="600"/>
              </a:spcAft>
              <a:buSzPct val="85000"/>
              <a:buFontTx/>
              <a:buBlip>
                <a:blip>
                  <a:extLst>
                    <a:ext uri="{96DAC541-7B7A-43D3-8B79-37D633B846F1}">
                      <asvg:svgBlip xmlns:asvg="http://schemas.microsoft.com/office/drawing/2016/SVG/main" r:embed="rId2"/>
                    </a:ext>
                  </a:extLst>
                </a:blip>
              </a:buBlip>
              <a:defRPr sz="2400">
                <a:solidFill>
                  <a:schemeClr val="tx2"/>
                </a:solidFill>
                <a:latin typeface="Euclid Circular A" panose="020B0504000000000000" pitchFamily="34" charset="0"/>
              </a:defRPr>
            </a:lvl2pPr>
            <a:lvl3pPr marL="1257300" indent="-342900">
              <a:spcAft>
                <a:spcPts val="600"/>
              </a:spcAft>
              <a:buSzPct val="85000"/>
              <a:buFontTx/>
              <a:buBlip>
                <a:blip>
                  <a:extLst>
                    <a:ext uri="{96DAC541-7B7A-43D3-8B79-37D633B846F1}">
                      <asvg:svgBlip xmlns:asvg="http://schemas.microsoft.com/office/drawing/2016/SVG/main" r:embed="rId2"/>
                    </a:ext>
                  </a:extLst>
                </a:blip>
              </a:buBlip>
              <a:defRPr sz="2000">
                <a:solidFill>
                  <a:schemeClr val="tx2"/>
                </a:solidFill>
                <a:latin typeface="Euclid Circular A" panose="020B0504000000000000" pitchFamily="34" charset="0"/>
              </a:defRPr>
            </a:lvl3pPr>
            <a:lvl4pPr marL="1657350" indent="-285750">
              <a:spcAft>
                <a:spcPts val="400"/>
              </a:spcAft>
              <a:buSzPct val="85000"/>
              <a:buFontTx/>
              <a:buBlip>
                <a:blip>
                  <a:extLst>
                    <a:ext uri="{96DAC541-7B7A-43D3-8B79-37D633B846F1}">
                      <asvg:svgBlip xmlns:asvg="http://schemas.microsoft.com/office/drawing/2016/SVG/main" r:embed="rId2"/>
                    </a:ext>
                  </a:extLst>
                </a:blip>
              </a:buBlip>
              <a:defRPr sz="1800">
                <a:solidFill>
                  <a:schemeClr val="tx2"/>
                </a:solidFill>
                <a:latin typeface="Euclid Circular A" panose="020B0504000000000000" pitchFamily="34" charset="0"/>
              </a:defRPr>
            </a:lvl4pPr>
            <a:lvl5pPr marL="2114550" indent="-285750">
              <a:spcAft>
                <a:spcPts val="400"/>
              </a:spcAft>
              <a:buSzPct val="85000"/>
              <a:buFontTx/>
              <a:buBlip>
                <a:blip>
                  <a:extLst>
                    <a:ext uri="{96DAC541-7B7A-43D3-8B79-37D633B846F1}">
                      <asvg:svgBlip xmlns:asvg="http://schemas.microsoft.com/office/drawing/2016/SVG/main" r:embed="rId2"/>
                    </a:ext>
                  </a:extLst>
                </a:blip>
              </a:buBlip>
              <a:defRPr sz="1600">
                <a:solidFill>
                  <a:schemeClr val="tx2"/>
                </a:solidFill>
                <a:latin typeface="Euclid Circular A" panose="020B0504000000000000" pitchFamily="34" charset="0"/>
              </a:defRPr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cs-CZ" dirty="0" err="1"/>
          </a:p>
        </p:txBody>
      </p:sp>
    </p:spTree>
    <p:extLst>
      <p:ext uri="{BB962C8B-B14F-4D97-AF65-F5344CB8AC3E}">
        <p14:creationId xmlns:p14="http://schemas.microsoft.com/office/powerpoint/2010/main" val="34969293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9">
            <a:extLst>
              <a:ext uri="{FF2B5EF4-FFF2-40B4-BE49-F238E27FC236}">
                <a16:creationId xmlns:a16="http://schemas.microsoft.com/office/drawing/2014/main" id="{C7F3E349-899D-AB9F-550F-D546BE3DB8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9495" y="2126283"/>
            <a:ext cx="11034803" cy="674046"/>
          </a:xfrm>
          <a:prstGeom prst="rect">
            <a:avLst/>
          </a:prstGeom>
        </p:spPr>
        <p:txBody>
          <a:bodyPr anchor="t"/>
          <a:lstStyle>
            <a:lvl1pPr>
              <a:defRPr sz="4500" b="0"/>
            </a:lvl1pPr>
          </a:lstStyle>
          <a:p>
            <a:r>
              <a:rPr lang="cs-CZ"/>
              <a:t>Kliknutím lze upravit styl.</a:t>
            </a:r>
            <a:endParaRPr lang="cs-GB" dirty="0"/>
          </a:p>
        </p:txBody>
      </p:sp>
      <p:sp>
        <p:nvSpPr>
          <p:cNvPr id="8" name="Zástupný symbol obrázku 7">
            <a:extLst>
              <a:ext uri="{FF2B5EF4-FFF2-40B4-BE49-F238E27FC236}">
                <a16:creationId xmlns:a16="http://schemas.microsoft.com/office/drawing/2014/main" id="{63737184-CBEB-0DD0-D1F0-462C2ABEE42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2932370" y="2126283"/>
            <a:ext cx="5957524" cy="676848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CZ" dirty="0"/>
          </a:p>
        </p:txBody>
      </p:sp>
      <p:sp>
        <p:nvSpPr>
          <p:cNvPr id="7" name="Zástupný text 3">
            <a:extLst>
              <a:ext uri="{FF2B5EF4-FFF2-40B4-BE49-F238E27FC236}">
                <a16:creationId xmlns:a16="http://schemas.microsoft.com/office/drawing/2014/main" id="{6494BACD-11C8-001A-22EC-561684CA3EC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249494" y="614115"/>
            <a:ext cx="10729913" cy="504825"/>
          </a:xfrm>
          <a:prstGeom prst="rect">
            <a:avLst/>
          </a:prstGeom>
        </p:spPr>
        <p:txBody>
          <a:bodyPr anchor="ctr"/>
          <a:lstStyle>
            <a:lvl1pPr marL="0" marR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i="0">
                <a:solidFill>
                  <a:schemeClr val="tx2"/>
                </a:solidFill>
                <a:latin typeface="Euclid Circular A" panose="020B0504000000000000" pitchFamily="34" charset="0"/>
              </a:defRPr>
            </a:lvl1pPr>
          </a:lstStyle>
          <a:p>
            <a:pPr lvl="0"/>
            <a:r>
              <a:rPr lang="cs-CZ" dirty="0"/>
              <a:t>Úvodní nadpis</a:t>
            </a:r>
          </a:p>
        </p:txBody>
      </p:sp>
      <p:sp>
        <p:nvSpPr>
          <p:cNvPr id="2" name="Zástupný symbol pro zápatí 1">
            <a:extLst>
              <a:ext uri="{FF2B5EF4-FFF2-40B4-BE49-F238E27FC236}">
                <a16:creationId xmlns:a16="http://schemas.microsoft.com/office/drawing/2014/main" id="{E679E867-0609-E9BD-361E-657A9E43FA87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pPr marL="285750" indent="-285750" algn="l">
              <a:buClr>
                <a:schemeClr val="bg1"/>
              </a:buClr>
            </a:pPr>
            <a:r>
              <a:rPr lang="en-US" b="1" spc="-10">
                <a:solidFill>
                  <a:srgbClr val="FFFFFF"/>
                </a:solidFill>
                <a:latin typeface="Euclid Circular A Bold" panose="020B0504000000000000" pitchFamily="34" charset="0"/>
              </a:rPr>
              <a:t>Nadpis kapitoly</a:t>
            </a:r>
            <a:endParaRPr lang="cs-CZ" b="1" spc="-10" dirty="0">
              <a:solidFill>
                <a:srgbClr val="FFFFFF"/>
              </a:solidFill>
              <a:latin typeface="Euclid Circular A Bold" panose="020B0504000000000000" pitchFamily="34" charset="0"/>
            </a:endParaRPr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FC562DD6-CAA6-D453-4BF2-C489153B924A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256506" y="3274441"/>
            <a:ext cx="11034802" cy="5620322"/>
          </a:xfrm>
          <a:prstGeom prst="rect">
            <a:avLst/>
          </a:prstGeom>
        </p:spPr>
        <p:txBody>
          <a:bodyPr>
            <a:normAutofit/>
          </a:bodyPr>
          <a:lstStyle>
            <a:lvl1pPr marL="457200" indent="-457200">
              <a:spcAft>
                <a:spcPts val="1200"/>
              </a:spcAft>
              <a:buClr>
                <a:schemeClr val="bg1"/>
              </a:buClr>
              <a:buSzPct val="100000"/>
              <a:buFontTx/>
              <a:buBlip>
                <a:blip>
                  <a:extLst>
                    <a:ext uri="{96DAC541-7B7A-43D3-8B79-37D633B846F1}">
                      <asvg:svgBlip xmlns:asvg="http://schemas.microsoft.com/office/drawing/2016/SVG/main" r:embed="rId2"/>
                    </a:ext>
                  </a:extLst>
                </a:blip>
              </a:buBlip>
              <a:defRPr sz="2800">
                <a:solidFill>
                  <a:schemeClr val="tx2"/>
                </a:solidFill>
                <a:latin typeface="Euclid Circular A" panose="020B0504000000000000" pitchFamily="34" charset="0"/>
              </a:defRPr>
            </a:lvl1pPr>
            <a:lvl2pPr marL="914400" indent="-457200">
              <a:spcBef>
                <a:spcPts val="0"/>
              </a:spcBef>
              <a:spcAft>
                <a:spcPts val="600"/>
              </a:spcAft>
              <a:buSzPct val="85000"/>
              <a:buFontTx/>
              <a:buBlip>
                <a:blip>
                  <a:extLst>
                    <a:ext uri="{96DAC541-7B7A-43D3-8B79-37D633B846F1}">
                      <asvg:svgBlip xmlns:asvg="http://schemas.microsoft.com/office/drawing/2016/SVG/main" r:embed="rId2"/>
                    </a:ext>
                  </a:extLst>
                </a:blip>
              </a:buBlip>
              <a:defRPr sz="2400">
                <a:solidFill>
                  <a:schemeClr val="tx2"/>
                </a:solidFill>
                <a:latin typeface="Euclid Circular A" panose="020B0504000000000000" pitchFamily="34" charset="0"/>
              </a:defRPr>
            </a:lvl2pPr>
            <a:lvl3pPr marL="1257300" indent="-342900">
              <a:spcAft>
                <a:spcPts val="600"/>
              </a:spcAft>
              <a:buSzPct val="85000"/>
              <a:buFontTx/>
              <a:buBlip>
                <a:blip>
                  <a:extLst>
                    <a:ext uri="{96DAC541-7B7A-43D3-8B79-37D633B846F1}">
                      <asvg:svgBlip xmlns:asvg="http://schemas.microsoft.com/office/drawing/2016/SVG/main" r:embed="rId2"/>
                    </a:ext>
                  </a:extLst>
                </a:blip>
              </a:buBlip>
              <a:defRPr sz="2000">
                <a:solidFill>
                  <a:schemeClr val="tx2"/>
                </a:solidFill>
                <a:latin typeface="Euclid Circular A" panose="020B0504000000000000" pitchFamily="34" charset="0"/>
              </a:defRPr>
            </a:lvl3pPr>
            <a:lvl4pPr marL="1657350" indent="-285750">
              <a:spcAft>
                <a:spcPts val="400"/>
              </a:spcAft>
              <a:buSzPct val="85000"/>
              <a:buFontTx/>
              <a:buBlip>
                <a:blip>
                  <a:extLst>
                    <a:ext uri="{96DAC541-7B7A-43D3-8B79-37D633B846F1}">
                      <asvg:svgBlip xmlns:asvg="http://schemas.microsoft.com/office/drawing/2016/SVG/main" r:embed="rId2"/>
                    </a:ext>
                  </a:extLst>
                </a:blip>
              </a:buBlip>
              <a:defRPr sz="1800">
                <a:solidFill>
                  <a:schemeClr val="tx2"/>
                </a:solidFill>
                <a:latin typeface="Euclid Circular A" panose="020B0504000000000000" pitchFamily="34" charset="0"/>
              </a:defRPr>
            </a:lvl4pPr>
            <a:lvl5pPr marL="2114550" indent="-285750">
              <a:spcAft>
                <a:spcPts val="400"/>
              </a:spcAft>
              <a:buSzPct val="85000"/>
              <a:buFontTx/>
              <a:buBlip>
                <a:blip>
                  <a:extLst>
                    <a:ext uri="{96DAC541-7B7A-43D3-8B79-37D633B846F1}">
                      <asvg:svgBlip xmlns:asvg="http://schemas.microsoft.com/office/drawing/2016/SVG/main" r:embed="rId2"/>
                    </a:ext>
                  </a:extLst>
                </a:blip>
              </a:buBlip>
              <a:defRPr sz="1600">
                <a:solidFill>
                  <a:schemeClr val="tx2"/>
                </a:solidFill>
                <a:latin typeface="Euclid Circular A" panose="020B0504000000000000" pitchFamily="34" charset="0"/>
              </a:defRPr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cs-CZ" dirty="0" err="1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9">
            <a:extLst>
              <a:ext uri="{FF2B5EF4-FFF2-40B4-BE49-F238E27FC236}">
                <a16:creationId xmlns:a16="http://schemas.microsoft.com/office/drawing/2014/main" id="{C7F3E349-899D-AB9F-550F-D546BE3DB8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40629" y="2126283"/>
            <a:ext cx="11034803" cy="674046"/>
          </a:xfrm>
          <a:prstGeom prst="rect">
            <a:avLst/>
          </a:prstGeom>
        </p:spPr>
        <p:txBody>
          <a:bodyPr/>
          <a:lstStyle>
            <a:lvl1pPr>
              <a:defRPr sz="4500" b="0"/>
            </a:lvl1pPr>
          </a:lstStyle>
          <a:p>
            <a:r>
              <a:rPr lang="cs-CZ"/>
              <a:t>Kliknutím lze upravit styl.</a:t>
            </a:r>
            <a:endParaRPr lang="cs-GB" dirty="0"/>
          </a:p>
        </p:txBody>
      </p:sp>
      <p:sp>
        <p:nvSpPr>
          <p:cNvPr id="3" name="Zástupný symbol obrázku 7">
            <a:extLst>
              <a:ext uri="{FF2B5EF4-FFF2-40B4-BE49-F238E27FC236}">
                <a16:creationId xmlns:a16="http://schemas.microsoft.com/office/drawing/2014/main" id="{D22189A6-F2DA-DBF1-6D36-FC2BBE42657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249495" y="2126283"/>
            <a:ext cx="5957524" cy="6768479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CZ" dirty="0"/>
          </a:p>
        </p:txBody>
      </p:sp>
      <p:sp>
        <p:nvSpPr>
          <p:cNvPr id="9" name="Zástupný text 3">
            <a:extLst>
              <a:ext uri="{FF2B5EF4-FFF2-40B4-BE49-F238E27FC236}">
                <a16:creationId xmlns:a16="http://schemas.microsoft.com/office/drawing/2014/main" id="{B6F40395-38A6-068B-6896-894B287C24E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249494" y="614115"/>
            <a:ext cx="10729913" cy="504825"/>
          </a:xfrm>
          <a:prstGeom prst="rect">
            <a:avLst/>
          </a:prstGeom>
        </p:spPr>
        <p:txBody>
          <a:bodyPr anchor="ctr"/>
          <a:lstStyle>
            <a:lvl1pPr>
              <a:defRPr sz="1800" b="0" i="0">
                <a:solidFill>
                  <a:schemeClr val="tx2"/>
                </a:solidFill>
                <a:latin typeface="Euclid Circular A" panose="020B0504000000000000" pitchFamily="34" charset="0"/>
              </a:defRPr>
            </a:lvl1pPr>
          </a:lstStyle>
          <a:p>
            <a:pPr lvl="0"/>
            <a:r>
              <a:rPr lang="cs-CZ" dirty="0"/>
              <a:t>Úvodní nadpis</a:t>
            </a:r>
          </a:p>
        </p:txBody>
      </p:sp>
      <p:sp>
        <p:nvSpPr>
          <p:cNvPr id="2" name="Zástupný symbol pro zápatí 1">
            <a:extLst>
              <a:ext uri="{FF2B5EF4-FFF2-40B4-BE49-F238E27FC236}">
                <a16:creationId xmlns:a16="http://schemas.microsoft.com/office/drawing/2014/main" id="{476BA1B0-2AFB-C08F-B8E1-40BB9ED513BE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pPr marL="285750" indent="-285750" algn="l">
              <a:buClr>
                <a:schemeClr val="bg1"/>
              </a:buClr>
            </a:pPr>
            <a:r>
              <a:rPr lang="en-US" b="1" spc="-10">
                <a:solidFill>
                  <a:srgbClr val="FFFFFF"/>
                </a:solidFill>
                <a:latin typeface="Euclid Circular A Bold" panose="020B0504000000000000" pitchFamily="34" charset="0"/>
              </a:rPr>
              <a:t>Nadpis kapitoly</a:t>
            </a:r>
            <a:endParaRPr lang="cs-CZ" b="1" spc="-10" dirty="0">
              <a:solidFill>
                <a:srgbClr val="FFFFFF"/>
              </a:solidFill>
              <a:latin typeface="Euclid Circular A Bold" panose="020B0504000000000000" pitchFamily="34" charset="0"/>
            </a:endParaRPr>
          </a:p>
        </p:txBody>
      </p:sp>
      <p:sp>
        <p:nvSpPr>
          <p:cNvPr id="7" name="Zástupný text 5">
            <a:extLst>
              <a:ext uri="{FF2B5EF4-FFF2-40B4-BE49-F238E27FC236}">
                <a16:creationId xmlns:a16="http://schemas.microsoft.com/office/drawing/2014/main" id="{E13DD1A4-80EE-B8A5-AC2E-DFE09793E8F1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819803" y="3274441"/>
            <a:ext cx="11034802" cy="5620322"/>
          </a:xfrm>
          <a:prstGeom prst="rect">
            <a:avLst/>
          </a:prstGeom>
        </p:spPr>
        <p:txBody>
          <a:bodyPr>
            <a:normAutofit/>
          </a:bodyPr>
          <a:lstStyle>
            <a:lvl1pPr marL="457200" indent="-457200">
              <a:spcAft>
                <a:spcPts val="1200"/>
              </a:spcAft>
              <a:buClr>
                <a:schemeClr val="bg1"/>
              </a:buClr>
              <a:buSzPct val="100000"/>
              <a:buFontTx/>
              <a:buBlip>
                <a:blip>
                  <a:extLst>
                    <a:ext uri="{96DAC541-7B7A-43D3-8B79-37D633B846F1}">
                      <asvg:svgBlip xmlns:asvg="http://schemas.microsoft.com/office/drawing/2016/SVG/main" r:embed="rId2"/>
                    </a:ext>
                  </a:extLst>
                </a:blip>
              </a:buBlip>
              <a:defRPr sz="2800">
                <a:solidFill>
                  <a:schemeClr val="tx2"/>
                </a:solidFill>
                <a:latin typeface="Euclid Circular A" panose="020B0504000000000000" pitchFamily="34" charset="0"/>
              </a:defRPr>
            </a:lvl1pPr>
            <a:lvl2pPr marL="914400" indent="-457200">
              <a:spcBef>
                <a:spcPts val="0"/>
              </a:spcBef>
              <a:spcAft>
                <a:spcPts val="600"/>
              </a:spcAft>
              <a:buSzPct val="85000"/>
              <a:buFontTx/>
              <a:buBlip>
                <a:blip>
                  <a:extLst>
                    <a:ext uri="{96DAC541-7B7A-43D3-8B79-37D633B846F1}">
                      <asvg:svgBlip xmlns:asvg="http://schemas.microsoft.com/office/drawing/2016/SVG/main" r:embed="rId2"/>
                    </a:ext>
                  </a:extLst>
                </a:blip>
              </a:buBlip>
              <a:defRPr sz="2400">
                <a:solidFill>
                  <a:schemeClr val="tx2"/>
                </a:solidFill>
                <a:latin typeface="Euclid Circular A" panose="020B0504000000000000" pitchFamily="34" charset="0"/>
              </a:defRPr>
            </a:lvl2pPr>
            <a:lvl3pPr marL="1257300" indent="-342900">
              <a:spcAft>
                <a:spcPts val="600"/>
              </a:spcAft>
              <a:buSzPct val="85000"/>
              <a:buFontTx/>
              <a:buBlip>
                <a:blip>
                  <a:extLst>
                    <a:ext uri="{96DAC541-7B7A-43D3-8B79-37D633B846F1}">
                      <asvg:svgBlip xmlns:asvg="http://schemas.microsoft.com/office/drawing/2016/SVG/main" r:embed="rId2"/>
                    </a:ext>
                  </a:extLst>
                </a:blip>
              </a:buBlip>
              <a:defRPr sz="2000">
                <a:solidFill>
                  <a:schemeClr val="tx2"/>
                </a:solidFill>
                <a:latin typeface="Euclid Circular A" panose="020B0504000000000000" pitchFamily="34" charset="0"/>
              </a:defRPr>
            </a:lvl3pPr>
            <a:lvl4pPr marL="1657350" indent="-285750">
              <a:spcAft>
                <a:spcPts val="400"/>
              </a:spcAft>
              <a:buSzPct val="85000"/>
              <a:buFontTx/>
              <a:buBlip>
                <a:blip>
                  <a:extLst>
                    <a:ext uri="{96DAC541-7B7A-43D3-8B79-37D633B846F1}">
                      <asvg:svgBlip xmlns:asvg="http://schemas.microsoft.com/office/drawing/2016/SVG/main" r:embed="rId2"/>
                    </a:ext>
                  </a:extLst>
                </a:blip>
              </a:buBlip>
              <a:defRPr sz="1800">
                <a:solidFill>
                  <a:schemeClr val="tx2"/>
                </a:solidFill>
                <a:latin typeface="Euclid Circular A" panose="020B0504000000000000" pitchFamily="34" charset="0"/>
              </a:defRPr>
            </a:lvl4pPr>
            <a:lvl5pPr marL="2114550" indent="-285750">
              <a:spcAft>
                <a:spcPts val="400"/>
              </a:spcAft>
              <a:buSzPct val="85000"/>
              <a:buFontTx/>
              <a:buBlip>
                <a:blip>
                  <a:extLst>
                    <a:ext uri="{96DAC541-7B7A-43D3-8B79-37D633B846F1}">
                      <asvg:svgBlip xmlns:asvg="http://schemas.microsoft.com/office/drawing/2016/SVG/main" r:embed="rId2"/>
                    </a:ext>
                  </a:extLst>
                </a:blip>
              </a:buBlip>
              <a:defRPr sz="1600">
                <a:solidFill>
                  <a:schemeClr val="tx2"/>
                </a:solidFill>
                <a:latin typeface="Euclid Circular A" panose="020B0504000000000000" pitchFamily="34" charset="0"/>
              </a:defRPr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cs-CZ" dirty="0" err="1"/>
          </a:p>
        </p:txBody>
      </p:sp>
    </p:spTree>
    <p:extLst>
      <p:ext uri="{BB962C8B-B14F-4D97-AF65-F5344CB8AC3E}">
        <p14:creationId xmlns:p14="http://schemas.microsoft.com/office/powerpoint/2010/main" val="184233254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ázku 7">
            <a:extLst>
              <a:ext uri="{FF2B5EF4-FFF2-40B4-BE49-F238E27FC236}">
                <a16:creationId xmlns:a16="http://schemas.microsoft.com/office/drawing/2014/main" id="{6E51DC7B-D00A-43A7-0037-6F7917B55243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249494" y="2126283"/>
            <a:ext cx="17640399" cy="676848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CZ" dirty="0"/>
          </a:p>
        </p:txBody>
      </p:sp>
      <p:sp>
        <p:nvSpPr>
          <p:cNvPr id="6" name="Zástupný text 3">
            <a:extLst>
              <a:ext uri="{FF2B5EF4-FFF2-40B4-BE49-F238E27FC236}">
                <a16:creationId xmlns:a16="http://schemas.microsoft.com/office/drawing/2014/main" id="{3C1F198C-2928-B18C-5BE5-2FBF05109C3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249494" y="614115"/>
            <a:ext cx="10729913" cy="504825"/>
          </a:xfrm>
          <a:prstGeom prst="rect">
            <a:avLst/>
          </a:prstGeom>
        </p:spPr>
        <p:txBody>
          <a:bodyPr anchor="ctr"/>
          <a:lstStyle>
            <a:lvl1pPr>
              <a:defRPr sz="1800" b="0" i="0">
                <a:solidFill>
                  <a:schemeClr val="tx2"/>
                </a:solidFill>
                <a:latin typeface="Euclid Circular A" panose="020B0504000000000000" pitchFamily="34" charset="0"/>
              </a:defRPr>
            </a:lvl1pPr>
          </a:lstStyle>
          <a:p>
            <a:pPr lvl="0"/>
            <a:r>
              <a:rPr lang="cs-CZ" dirty="0"/>
              <a:t>Úvodní nadpis</a:t>
            </a:r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3D5E6C98-5061-7FA2-5E33-36FB2A49199B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pPr marL="285750" indent="-285750" algn="l">
              <a:buClr>
                <a:schemeClr val="bg1"/>
              </a:buClr>
            </a:pPr>
            <a:r>
              <a:rPr lang="en-US" b="1" spc="-10">
                <a:solidFill>
                  <a:srgbClr val="FFFFFF"/>
                </a:solidFill>
                <a:latin typeface="Euclid Circular A Bold" panose="020B0504000000000000" pitchFamily="34" charset="0"/>
              </a:rPr>
              <a:t>Nadpis kapitoly</a:t>
            </a:r>
            <a:endParaRPr lang="cs-CZ" b="1" spc="-10" dirty="0">
              <a:solidFill>
                <a:srgbClr val="FFFFFF"/>
              </a:solidFill>
              <a:latin typeface="Euclid Circular A Bold" panose="020B0504000000000000" pitchFamily="34" charset="0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symbol obrázku 17">
            <a:extLst>
              <a:ext uri="{FF2B5EF4-FFF2-40B4-BE49-F238E27FC236}">
                <a16:creationId xmlns:a16="http://schemas.microsoft.com/office/drawing/2014/main" id="{E4AAB9F9-BA92-8F8F-0DEB-97A2DBF955F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255713" y="2126283"/>
            <a:ext cx="6510337" cy="676848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GB"/>
          </a:p>
        </p:txBody>
      </p:sp>
      <p:sp>
        <p:nvSpPr>
          <p:cNvPr id="20" name="Zástupný symbol obrázku 17">
            <a:extLst>
              <a:ext uri="{FF2B5EF4-FFF2-40B4-BE49-F238E27FC236}">
                <a16:creationId xmlns:a16="http://schemas.microsoft.com/office/drawing/2014/main" id="{694F07BF-1762-A5A0-46A7-48B7B5126878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8048399" y="2126283"/>
            <a:ext cx="10841495" cy="676848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GB"/>
          </a:p>
        </p:txBody>
      </p:sp>
      <p:sp>
        <p:nvSpPr>
          <p:cNvPr id="5" name="Zástupný text 3">
            <a:extLst>
              <a:ext uri="{FF2B5EF4-FFF2-40B4-BE49-F238E27FC236}">
                <a16:creationId xmlns:a16="http://schemas.microsoft.com/office/drawing/2014/main" id="{6C51A6E6-2725-0919-FB52-DB42722445A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249494" y="614115"/>
            <a:ext cx="10729913" cy="504825"/>
          </a:xfrm>
          <a:prstGeom prst="rect">
            <a:avLst/>
          </a:prstGeom>
        </p:spPr>
        <p:txBody>
          <a:bodyPr anchor="ctr"/>
          <a:lstStyle>
            <a:lvl1pPr>
              <a:defRPr sz="1800" b="0" i="0">
                <a:solidFill>
                  <a:schemeClr val="tx2"/>
                </a:solidFill>
                <a:latin typeface="Euclid Circular A" panose="020B0504000000000000" pitchFamily="34" charset="0"/>
              </a:defRPr>
            </a:lvl1pPr>
          </a:lstStyle>
          <a:p>
            <a:pPr lvl="0"/>
            <a:r>
              <a:rPr lang="cs-CZ" dirty="0"/>
              <a:t>Úvodní nadpis</a:t>
            </a:r>
          </a:p>
        </p:txBody>
      </p:sp>
      <p:sp>
        <p:nvSpPr>
          <p:cNvPr id="2" name="Zástupný symbol pro zápatí 1">
            <a:extLst>
              <a:ext uri="{FF2B5EF4-FFF2-40B4-BE49-F238E27FC236}">
                <a16:creationId xmlns:a16="http://schemas.microsoft.com/office/drawing/2014/main" id="{8D0BF91A-2AF6-97A4-6DD7-EB56BC92E4D3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pPr marL="285750" indent="-285750" algn="l">
              <a:buClr>
                <a:schemeClr val="bg1"/>
              </a:buClr>
            </a:pPr>
            <a:r>
              <a:rPr lang="en-US" b="1" spc="-10">
                <a:solidFill>
                  <a:srgbClr val="FFFFFF"/>
                </a:solidFill>
                <a:latin typeface="Euclid Circular A Bold" panose="020B0504000000000000" pitchFamily="34" charset="0"/>
              </a:rPr>
              <a:t>Nadpis kapitoly</a:t>
            </a:r>
            <a:endParaRPr lang="cs-CZ" b="1" spc="-10" dirty="0">
              <a:solidFill>
                <a:srgbClr val="FFFFFF"/>
              </a:solidFill>
              <a:latin typeface="Euclid Circular A Bold" panose="020B0504000000000000" pitchFamily="34" charset="0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icture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symbol obrázku 17">
            <a:extLst>
              <a:ext uri="{FF2B5EF4-FFF2-40B4-BE49-F238E27FC236}">
                <a16:creationId xmlns:a16="http://schemas.microsoft.com/office/drawing/2014/main" id="{E4AAB9F9-BA92-8F8F-0DEB-97A2DBF955F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255713" y="2126283"/>
            <a:ext cx="5444776" cy="676848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GB"/>
          </a:p>
        </p:txBody>
      </p:sp>
      <p:sp>
        <p:nvSpPr>
          <p:cNvPr id="3" name="Zástupný symbol obrázku 17">
            <a:extLst>
              <a:ext uri="{FF2B5EF4-FFF2-40B4-BE49-F238E27FC236}">
                <a16:creationId xmlns:a16="http://schemas.microsoft.com/office/drawing/2014/main" id="{CDB45678-963A-C75F-C6AE-1469B7F753E2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3433351" y="2126283"/>
            <a:ext cx="5444776" cy="676848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GB"/>
          </a:p>
        </p:txBody>
      </p:sp>
      <p:sp>
        <p:nvSpPr>
          <p:cNvPr id="4" name="Zástupný symbol obrázku 17">
            <a:extLst>
              <a:ext uri="{FF2B5EF4-FFF2-40B4-BE49-F238E27FC236}">
                <a16:creationId xmlns:a16="http://schemas.microsoft.com/office/drawing/2014/main" id="{27113766-71C9-AD80-9422-42D7071C6C3A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7344532" y="2126283"/>
            <a:ext cx="5444776" cy="676848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GB"/>
          </a:p>
        </p:txBody>
      </p:sp>
      <p:sp>
        <p:nvSpPr>
          <p:cNvPr id="6" name="Zástupný text 3">
            <a:extLst>
              <a:ext uri="{FF2B5EF4-FFF2-40B4-BE49-F238E27FC236}">
                <a16:creationId xmlns:a16="http://schemas.microsoft.com/office/drawing/2014/main" id="{AAE6DFE3-67FC-F10E-A4D1-34DF6DB0CB1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249494" y="614115"/>
            <a:ext cx="10729913" cy="504825"/>
          </a:xfrm>
          <a:prstGeom prst="rect">
            <a:avLst/>
          </a:prstGeom>
        </p:spPr>
        <p:txBody>
          <a:bodyPr anchor="ctr"/>
          <a:lstStyle>
            <a:lvl1pPr>
              <a:defRPr sz="1800" b="0" i="0">
                <a:solidFill>
                  <a:schemeClr val="tx2"/>
                </a:solidFill>
                <a:latin typeface="Euclid Circular A" panose="020B0504000000000000" pitchFamily="34" charset="0"/>
              </a:defRPr>
            </a:lvl1pPr>
          </a:lstStyle>
          <a:p>
            <a:pPr lvl="0"/>
            <a:r>
              <a:rPr lang="cs-CZ" dirty="0"/>
              <a:t>Úvodní nadpis</a:t>
            </a:r>
          </a:p>
        </p:txBody>
      </p:sp>
      <p:sp>
        <p:nvSpPr>
          <p:cNvPr id="2" name="Zástupný symbol pro zápatí 1">
            <a:extLst>
              <a:ext uri="{FF2B5EF4-FFF2-40B4-BE49-F238E27FC236}">
                <a16:creationId xmlns:a16="http://schemas.microsoft.com/office/drawing/2014/main" id="{BA827071-B6C9-DE96-770C-FA22831649DF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pPr marL="285750" indent="-285750" algn="l">
              <a:buClr>
                <a:schemeClr val="bg1"/>
              </a:buClr>
            </a:pPr>
            <a:r>
              <a:rPr lang="en-US" b="1" spc="-10">
                <a:solidFill>
                  <a:srgbClr val="FFFFFF"/>
                </a:solidFill>
                <a:latin typeface="Euclid Circular A Bold" panose="020B0504000000000000" pitchFamily="34" charset="0"/>
              </a:rPr>
              <a:t>Nadpis kapitoly</a:t>
            </a:r>
            <a:endParaRPr lang="cs-CZ" b="1" spc="-10" dirty="0">
              <a:solidFill>
                <a:srgbClr val="FFFFFF"/>
              </a:solidFill>
              <a:latin typeface="Euclid Circular A Bold" panose="020B05040000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42321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Picture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symbol obrázku 17">
            <a:extLst>
              <a:ext uri="{FF2B5EF4-FFF2-40B4-BE49-F238E27FC236}">
                <a16:creationId xmlns:a16="http://schemas.microsoft.com/office/drawing/2014/main" id="{E4AAB9F9-BA92-8F8F-0DEB-97A2DBF955F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255712" y="2126283"/>
            <a:ext cx="11533595" cy="324036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GB"/>
          </a:p>
        </p:txBody>
      </p:sp>
      <p:sp>
        <p:nvSpPr>
          <p:cNvPr id="3" name="Zástupný symbol obrázku 17">
            <a:extLst>
              <a:ext uri="{FF2B5EF4-FFF2-40B4-BE49-F238E27FC236}">
                <a16:creationId xmlns:a16="http://schemas.microsoft.com/office/drawing/2014/main" id="{CDB45678-963A-C75F-C6AE-1469B7F753E2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3433351" y="2126283"/>
            <a:ext cx="5444776" cy="324036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GB"/>
          </a:p>
        </p:txBody>
      </p:sp>
      <p:sp>
        <p:nvSpPr>
          <p:cNvPr id="4" name="Zástupný symbol obrázku 17">
            <a:extLst>
              <a:ext uri="{FF2B5EF4-FFF2-40B4-BE49-F238E27FC236}">
                <a16:creationId xmlns:a16="http://schemas.microsoft.com/office/drawing/2014/main" id="{27113766-71C9-AD80-9422-42D7071C6C3A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7344532" y="5654403"/>
            <a:ext cx="11545362" cy="324036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GB"/>
          </a:p>
        </p:txBody>
      </p:sp>
      <p:sp>
        <p:nvSpPr>
          <p:cNvPr id="9" name="Zástupný symbol obrázku 17">
            <a:extLst>
              <a:ext uri="{FF2B5EF4-FFF2-40B4-BE49-F238E27FC236}">
                <a16:creationId xmlns:a16="http://schemas.microsoft.com/office/drawing/2014/main" id="{A70C9F9F-FC1D-2194-188E-1B2EAC0B2E3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266473" y="5654403"/>
            <a:ext cx="5444776" cy="324036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GB"/>
          </a:p>
        </p:txBody>
      </p:sp>
      <p:sp>
        <p:nvSpPr>
          <p:cNvPr id="7" name="Zástupný text 3">
            <a:extLst>
              <a:ext uri="{FF2B5EF4-FFF2-40B4-BE49-F238E27FC236}">
                <a16:creationId xmlns:a16="http://schemas.microsoft.com/office/drawing/2014/main" id="{C13A3336-F59D-58A5-B103-57A8A8A78B7F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249494" y="614115"/>
            <a:ext cx="10729913" cy="504825"/>
          </a:xfrm>
          <a:prstGeom prst="rect">
            <a:avLst/>
          </a:prstGeom>
        </p:spPr>
        <p:txBody>
          <a:bodyPr anchor="ctr"/>
          <a:lstStyle>
            <a:lvl1pPr marL="0" marR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i="0">
                <a:solidFill>
                  <a:schemeClr val="tx2"/>
                </a:solidFill>
                <a:latin typeface="Euclid Circular A" panose="020B0504000000000000" pitchFamily="34" charset="0"/>
              </a:defRPr>
            </a:lvl1pPr>
          </a:lstStyle>
          <a:p>
            <a:pPr lvl="0"/>
            <a:r>
              <a:rPr lang="cs-CZ" dirty="0"/>
              <a:t>Úvodní nadpis</a:t>
            </a:r>
          </a:p>
        </p:txBody>
      </p:sp>
      <p:sp>
        <p:nvSpPr>
          <p:cNvPr id="2" name="Zástupný symbol pro zápatí 1">
            <a:extLst>
              <a:ext uri="{FF2B5EF4-FFF2-40B4-BE49-F238E27FC236}">
                <a16:creationId xmlns:a16="http://schemas.microsoft.com/office/drawing/2014/main" id="{75527925-749A-5EFD-EC16-2FFB15DEBDBB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 marL="285750" indent="-285750" algn="l">
              <a:buClr>
                <a:schemeClr val="bg1"/>
              </a:buClr>
            </a:pPr>
            <a:r>
              <a:rPr lang="en-US" b="1" spc="-10">
                <a:solidFill>
                  <a:srgbClr val="FFFFFF"/>
                </a:solidFill>
                <a:latin typeface="Euclid Circular A Bold" panose="020B0504000000000000" pitchFamily="34" charset="0"/>
              </a:rPr>
              <a:t>Nadpis kapitoly</a:t>
            </a:r>
            <a:endParaRPr lang="cs-CZ" b="1" spc="-10" dirty="0">
              <a:solidFill>
                <a:srgbClr val="FFFFFF"/>
              </a:solidFill>
              <a:latin typeface="Euclid Circular A Bold" panose="020B05040000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858978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ázku 17">
            <a:extLst>
              <a:ext uri="{FF2B5EF4-FFF2-40B4-BE49-F238E27FC236}">
                <a16:creationId xmlns:a16="http://schemas.microsoft.com/office/drawing/2014/main" id="{FE49466D-7890-47C4-6F39-CDA34A58A0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91011" y="514934"/>
            <a:ext cx="18712390" cy="10279479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GB"/>
          </a:p>
        </p:txBody>
      </p:sp>
    </p:spTree>
    <p:extLst>
      <p:ext uri="{BB962C8B-B14F-4D97-AF65-F5344CB8AC3E}">
        <p14:creationId xmlns:p14="http://schemas.microsoft.com/office/powerpoint/2010/main" val="132338586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_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rázku 17">
            <a:extLst>
              <a:ext uri="{FF2B5EF4-FFF2-40B4-BE49-F238E27FC236}">
                <a16:creationId xmlns:a16="http://schemas.microsoft.com/office/drawing/2014/main" id="{B377A61F-7003-1457-EF98-C5466CCD25F9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700700" y="514935"/>
            <a:ext cx="9001000" cy="10279479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GB"/>
          </a:p>
        </p:txBody>
      </p:sp>
      <p:sp>
        <p:nvSpPr>
          <p:cNvPr id="4" name="Zástupný symbol obrázku 17">
            <a:extLst>
              <a:ext uri="{FF2B5EF4-FFF2-40B4-BE49-F238E27FC236}">
                <a16:creationId xmlns:a16="http://schemas.microsoft.com/office/drawing/2014/main" id="{78F27AF7-0EE1-FF6D-7BC3-932E730CBB05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0402400" y="514935"/>
            <a:ext cx="9001000" cy="10279479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GB"/>
          </a:p>
        </p:txBody>
      </p:sp>
    </p:spTree>
    <p:extLst>
      <p:ext uri="{BB962C8B-B14F-4D97-AF65-F5344CB8AC3E}">
        <p14:creationId xmlns:p14="http://schemas.microsoft.com/office/powerpoint/2010/main" val="94775868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_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Zástupný symbol obrázku 17">
            <a:extLst>
              <a:ext uri="{FF2B5EF4-FFF2-40B4-BE49-F238E27FC236}">
                <a16:creationId xmlns:a16="http://schemas.microsoft.com/office/drawing/2014/main" id="{D399597D-06EE-81D0-F6C2-FA1F1B33903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0700" y="514935"/>
            <a:ext cx="18702700" cy="4882272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GB"/>
          </a:p>
        </p:txBody>
      </p:sp>
      <p:sp>
        <p:nvSpPr>
          <p:cNvPr id="11" name="Zástupný symbol obrázku 17">
            <a:extLst>
              <a:ext uri="{FF2B5EF4-FFF2-40B4-BE49-F238E27FC236}">
                <a16:creationId xmlns:a16="http://schemas.microsoft.com/office/drawing/2014/main" id="{A7F52292-CFA0-54C5-C2C8-8D073A0F23D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00700" y="5912142"/>
            <a:ext cx="18690550" cy="4882272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GB"/>
          </a:p>
        </p:txBody>
      </p:sp>
    </p:spTree>
    <p:extLst>
      <p:ext uri="{BB962C8B-B14F-4D97-AF65-F5344CB8AC3E}">
        <p14:creationId xmlns:p14="http://schemas.microsoft.com/office/powerpoint/2010/main" val="55927640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9_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ázku 17">
            <a:extLst>
              <a:ext uri="{FF2B5EF4-FFF2-40B4-BE49-F238E27FC236}">
                <a16:creationId xmlns:a16="http://schemas.microsoft.com/office/drawing/2014/main" id="{8CEAAEB0-44B0-F26A-B820-5185A42205DF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700700" y="514935"/>
            <a:ext cx="5773232" cy="10279479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GB"/>
          </a:p>
        </p:txBody>
      </p:sp>
      <p:sp>
        <p:nvSpPr>
          <p:cNvPr id="3" name="Zástupný symbol obrázku 17">
            <a:extLst>
              <a:ext uri="{FF2B5EF4-FFF2-40B4-BE49-F238E27FC236}">
                <a16:creationId xmlns:a16="http://schemas.microsoft.com/office/drawing/2014/main" id="{A774630F-5A85-A8D8-FDAD-2B0DF28F9293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165434" y="514935"/>
            <a:ext cx="5773232" cy="10279479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GB"/>
          </a:p>
        </p:txBody>
      </p:sp>
      <p:sp>
        <p:nvSpPr>
          <p:cNvPr id="4" name="Zástupný symbol obrázku 17">
            <a:extLst>
              <a:ext uri="{FF2B5EF4-FFF2-40B4-BE49-F238E27FC236}">
                <a16:creationId xmlns:a16="http://schemas.microsoft.com/office/drawing/2014/main" id="{068DC881-E51C-645F-0A40-E4F1A38AE39E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13630168" y="514935"/>
            <a:ext cx="5773232" cy="10279479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GB"/>
          </a:p>
        </p:txBody>
      </p:sp>
    </p:spTree>
    <p:extLst>
      <p:ext uri="{BB962C8B-B14F-4D97-AF65-F5344CB8AC3E}">
        <p14:creationId xmlns:p14="http://schemas.microsoft.com/office/powerpoint/2010/main" val="109142449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8_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ázku 17">
            <a:extLst>
              <a:ext uri="{FF2B5EF4-FFF2-40B4-BE49-F238E27FC236}">
                <a16:creationId xmlns:a16="http://schemas.microsoft.com/office/drawing/2014/main" id="{AFE91F74-33A5-0DFE-1CF9-B5809914B637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700700" y="5912142"/>
            <a:ext cx="9001000" cy="4882272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GB"/>
          </a:p>
        </p:txBody>
      </p:sp>
      <p:sp>
        <p:nvSpPr>
          <p:cNvPr id="3" name="Zástupný symbol obrázku 17">
            <a:extLst>
              <a:ext uri="{FF2B5EF4-FFF2-40B4-BE49-F238E27FC236}">
                <a16:creationId xmlns:a16="http://schemas.microsoft.com/office/drawing/2014/main" id="{C61FC689-2BB6-E8B7-10A3-93739CDDD8E5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0402400" y="5912142"/>
            <a:ext cx="9001000" cy="4882272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GB"/>
          </a:p>
        </p:txBody>
      </p:sp>
      <p:sp>
        <p:nvSpPr>
          <p:cNvPr id="5" name="Zástupný symbol obrázku 17">
            <a:extLst>
              <a:ext uri="{FF2B5EF4-FFF2-40B4-BE49-F238E27FC236}">
                <a16:creationId xmlns:a16="http://schemas.microsoft.com/office/drawing/2014/main" id="{01E44159-A568-1752-8E5A-843D23E84722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0700" y="514935"/>
            <a:ext cx="18702700" cy="4882272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GB"/>
          </a:p>
        </p:txBody>
      </p:sp>
    </p:spTree>
    <p:extLst>
      <p:ext uri="{BB962C8B-B14F-4D97-AF65-F5344CB8AC3E}">
        <p14:creationId xmlns:p14="http://schemas.microsoft.com/office/powerpoint/2010/main" val="284664136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1_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obrázku 17">
            <a:extLst>
              <a:ext uri="{FF2B5EF4-FFF2-40B4-BE49-F238E27FC236}">
                <a16:creationId xmlns:a16="http://schemas.microsoft.com/office/drawing/2014/main" id="{6368DD2B-BA3B-53BA-275A-D8BD7F106F91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700700" y="514935"/>
            <a:ext cx="9001000" cy="4882272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GB"/>
          </a:p>
        </p:txBody>
      </p:sp>
      <p:sp>
        <p:nvSpPr>
          <p:cNvPr id="8" name="Zástupný symbol obrázku 17">
            <a:extLst>
              <a:ext uri="{FF2B5EF4-FFF2-40B4-BE49-F238E27FC236}">
                <a16:creationId xmlns:a16="http://schemas.microsoft.com/office/drawing/2014/main" id="{35AB3F3E-FCD1-11E8-AB5F-9BB19EF8538D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10402400" y="514935"/>
            <a:ext cx="9001000" cy="4882272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GB"/>
          </a:p>
        </p:txBody>
      </p:sp>
      <p:sp>
        <p:nvSpPr>
          <p:cNvPr id="9" name="Zástupný symbol obrázku 17">
            <a:extLst>
              <a:ext uri="{FF2B5EF4-FFF2-40B4-BE49-F238E27FC236}">
                <a16:creationId xmlns:a16="http://schemas.microsoft.com/office/drawing/2014/main" id="{3283B0E0-F3C5-31E3-E4A6-81CAF505FD45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0700" y="5912142"/>
            <a:ext cx="18702700" cy="4882272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GB"/>
          </a:p>
        </p:txBody>
      </p:sp>
    </p:spTree>
    <p:extLst>
      <p:ext uri="{BB962C8B-B14F-4D97-AF65-F5344CB8AC3E}">
        <p14:creationId xmlns:p14="http://schemas.microsoft.com/office/powerpoint/2010/main" val="418326532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2_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rázku 17">
            <a:extLst>
              <a:ext uri="{FF2B5EF4-FFF2-40B4-BE49-F238E27FC236}">
                <a16:creationId xmlns:a16="http://schemas.microsoft.com/office/drawing/2014/main" id="{B377A61F-7003-1457-EF98-C5466CCD25F9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700700" y="514935"/>
            <a:ext cx="9001000" cy="10279479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GB"/>
          </a:p>
        </p:txBody>
      </p:sp>
      <p:sp>
        <p:nvSpPr>
          <p:cNvPr id="2" name="Zástupný symbol obrázku 17">
            <a:extLst>
              <a:ext uri="{FF2B5EF4-FFF2-40B4-BE49-F238E27FC236}">
                <a16:creationId xmlns:a16="http://schemas.microsoft.com/office/drawing/2014/main" id="{E185D4FF-1E07-19B6-E97D-8E9808CBC87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402400" y="514935"/>
            <a:ext cx="9001000" cy="4882272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GB"/>
          </a:p>
        </p:txBody>
      </p:sp>
      <p:sp>
        <p:nvSpPr>
          <p:cNvPr id="5" name="Zástupný symbol obrázku 17">
            <a:extLst>
              <a:ext uri="{FF2B5EF4-FFF2-40B4-BE49-F238E27FC236}">
                <a16:creationId xmlns:a16="http://schemas.microsoft.com/office/drawing/2014/main" id="{B8B876CC-1E55-62D5-3BA0-C0E98BB5562B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10402400" y="5912142"/>
            <a:ext cx="9001000" cy="4882272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GB"/>
          </a:p>
        </p:txBody>
      </p:sp>
    </p:spTree>
    <p:extLst>
      <p:ext uri="{BB962C8B-B14F-4D97-AF65-F5344CB8AC3E}">
        <p14:creationId xmlns:p14="http://schemas.microsoft.com/office/powerpoint/2010/main" val="38316573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3_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rázku 17">
            <a:extLst>
              <a:ext uri="{FF2B5EF4-FFF2-40B4-BE49-F238E27FC236}">
                <a16:creationId xmlns:a16="http://schemas.microsoft.com/office/drawing/2014/main" id="{B377A61F-7003-1457-EF98-C5466CCD25F9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10402400" y="514935"/>
            <a:ext cx="9001000" cy="10279479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GB"/>
          </a:p>
        </p:txBody>
      </p:sp>
      <p:sp>
        <p:nvSpPr>
          <p:cNvPr id="4" name="Zástupný symbol obrázku 17">
            <a:extLst>
              <a:ext uri="{FF2B5EF4-FFF2-40B4-BE49-F238E27FC236}">
                <a16:creationId xmlns:a16="http://schemas.microsoft.com/office/drawing/2014/main" id="{F2DB9C1C-C2E9-0E8F-D67F-681B1095BB65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0700" y="514935"/>
            <a:ext cx="9001000" cy="4882272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GB"/>
          </a:p>
        </p:txBody>
      </p:sp>
      <p:sp>
        <p:nvSpPr>
          <p:cNvPr id="6" name="Zástupný symbol obrázku 17">
            <a:extLst>
              <a:ext uri="{FF2B5EF4-FFF2-40B4-BE49-F238E27FC236}">
                <a16:creationId xmlns:a16="http://schemas.microsoft.com/office/drawing/2014/main" id="{BC904C9C-2776-75E8-F58C-ED32A3271834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700700" y="5912142"/>
            <a:ext cx="9001000" cy="4882272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GB"/>
          </a:p>
        </p:txBody>
      </p:sp>
    </p:spTree>
    <p:extLst>
      <p:ext uri="{BB962C8B-B14F-4D97-AF65-F5344CB8AC3E}">
        <p14:creationId xmlns:p14="http://schemas.microsoft.com/office/powerpoint/2010/main" val="86174961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obrázku 17">
            <a:extLst>
              <a:ext uri="{FF2B5EF4-FFF2-40B4-BE49-F238E27FC236}">
                <a16:creationId xmlns:a16="http://schemas.microsoft.com/office/drawing/2014/main" id="{895FCB5F-B735-494F-AD03-523D84701C9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0700" y="514935"/>
            <a:ext cx="9001000" cy="4882272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GB"/>
          </a:p>
        </p:txBody>
      </p:sp>
      <p:sp>
        <p:nvSpPr>
          <p:cNvPr id="7" name="Zástupný symbol obrázku 17">
            <a:extLst>
              <a:ext uri="{FF2B5EF4-FFF2-40B4-BE49-F238E27FC236}">
                <a16:creationId xmlns:a16="http://schemas.microsoft.com/office/drawing/2014/main" id="{C6A7E110-8E94-23A6-4740-E4DCD52759EC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700700" y="5912142"/>
            <a:ext cx="9001000" cy="4882272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GB"/>
          </a:p>
        </p:txBody>
      </p:sp>
      <p:sp>
        <p:nvSpPr>
          <p:cNvPr id="8" name="Zástupný symbol obrázku 17">
            <a:extLst>
              <a:ext uri="{FF2B5EF4-FFF2-40B4-BE49-F238E27FC236}">
                <a16:creationId xmlns:a16="http://schemas.microsoft.com/office/drawing/2014/main" id="{289EF9FF-8B0C-7928-528A-251F8000F97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402400" y="514935"/>
            <a:ext cx="9001000" cy="4882272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GB"/>
          </a:p>
        </p:txBody>
      </p:sp>
      <p:sp>
        <p:nvSpPr>
          <p:cNvPr id="9" name="Zástupný symbol obrázku 17">
            <a:extLst>
              <a:ext uri="{FF2B5EF4-FFF2-40B4-BE49-F238E27FC236}">
                <a16:creationId xmlns:a16="http://schemas.microsoft.com/office/drawing/2014/main" id="{26D4DC78-2629-F741-E545-7806FFEDF4E4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0402400" y="5912142"/>
            <a:ext cx="9001000" cy="4882272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GB"/>
          </a:p>
        </p:txBody>
      </p:sp>
    </p:spTree>
    <p:extLst>
      <p:ext uri="{BB962C8B-B14F-4D97-AF65-F5344CB8AC3E}">
        <p14:creationId xmlns:p14="http://schemas.microsoft.com/office/powerpoint/2010/main" val="14931409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6_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obrázku 17">
            <a:extLst>
              <a:ext uri="{FF2B5EF4-FFF2-40B4-BE49-F238E27FC236}">
                <a16:creationId xmlns:a16="http://schemas.microsoft.com/office/drawing/2014/main" id="{BC73BFBE-2A70-0CA2-0332-225146FCDD9F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700700" y="5912142"/>
            <a:ext cx="5773232" cy="4882272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GB"/>
          </a:p>
        </p:txBody>
      </p:sp>
      <p:sp>
        <p:nvSpPr>
          <p:cNvPr id="7" name="Zástupný symbol obrázku 17">
            <a:extLst>
              <a:ext uri="{FF2B5EF4-FFF2-40B4-BE49-F238E27FC236}">
                <a16:creationId xmlns:a16="http://schemas.microsoft.com/office/drawing/2014/main" id="{55F4A374-DC63-569D-0E9C-C66FDE9EEC0B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165434" y="5912142"/>
            <a:ext cx="5773232" cy="4882272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GB"/>
          </a:p>
        </p:txBody>
      </p:sp>
      <p:sp>
        <p:nvSpPr>
          <p:cNvPr id="8" name="Zástupný symbol obrázku 17">
            <a:extLst>
              <a:ext uri="{FF2B5EF4-FFF2-40B4-BE49-F238E27FC236}">
                <a16:creationId xmlns:a16="http://schemas.microsoft.com/office/drawing/2014/main" id="{C4851487-6A37-D102-8CBC-EEBD27413A35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0700" y="514935"/>
            <a:ext cx="18702700" cy="4882272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GB"/>
          </a:p>
        </p:txBody>
      </p:sp>
      <p:sp>
        <p:nvSpPr>
          <p:cNvPr id="9" name="Zástupný symbol obrázku 17">
            <a:extLst>
              <a:ext uri="{FF2B5EF4-FFF2-40B4-BE49-F238E27FC236}">
                <a16:creationId xmlns:a16="http://schemas.microsoft.com/office/drawing/2014/main" id="{959E1191-6CFA-3509-300A-0A33D99ECF2D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13630168" y="5912142"/>
            <a:ext cx="5773232" cy="4882272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GB"/>
          </a:p>
        </p:txBody>
      </p:sp>
    </p:spTree>
    <p:extLst>
      <p:ext uri="{BB962C8B-B14F-4D97-AF65-F5344CB8AC3E}">
        <p14:creationId xmlns:p14="http://schemas.microsoft.com/office/powerpoint/2010/main" val="112390641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4_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Zástupný symbol obrázku 17">
            <a:extLst>
              <a:ext uri="{FF2B5EF4-FFF2-40B4-BE49-F238E27FC236}">
                <a16:creationId xmlns:a16="http://schemas.microsoft.com/office/drawing/2014/main" id="{33CB7318-96B5-41C8-31F1-6951E987015A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700700" y="514935"/>
            <a:ext cx="5773232" cy="4882272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GB"/>
          </a:p>
        </p:txBody>
      </p:sp>
      <p:sp>
        <p:nvSpPr>
          <p:cNvPr id="11" name="Zástupný symbol obrázku 17">
            <a:extLst>
              <a:ext uri="{FF2B5EF4-FFF2-40B4-BE49-F238E27FC236}">
                <a16:creationId xmlns:a16="http://schemas.microsoft.com/office/drawing/2014/main" id="{887DD40A-F7D8-0752-FADE-30AA5A4C93D2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7165434" y="514935"/>
            <a:ext cx="5773232" cy="4882272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GB"/>
          </a:p>
        </p:txBody>
      </p:sp>
      <p:sp>
        <p:nvSpPr>
          <p:cNvPr id="12" name="Zástupný symbol obrázku 17">
            <a:extLst>
              <a:ext uri="{FF2B5EF4-FFF2-40B4-BE49-F238E27FC236}">
                <a16:creationId xmlns:a16="http://schemas.microsoft.com/office/drawing/2014/main" id="{795AB7AC-634F-0FB4-C163-AD3D5D16B722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3630168" y="514935"/>
            <a:ext cx="5773232" cy="4882272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GB"/>
          </a:p>
        </p:txBody>
      </p:sp>
      <p:sp>
        <p:nvSpPr>
          <p:cNvPr id="13" name="Zástupný symbol obrázku 17">
            <a:extLst>
              <a:ext uri="{FF2B5EF4-FFF2-40B4-BE49-F238E27FC236}">
                <a16:creationId xmlns:a16="http://schemas.microsoft.com/office/drawing/2014/main" id="{53DC1E8C-7839-2F3E-8D51-532672A5BC96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0700" y="5912142"/>
            <a:ext cx="18702700" cy="4882272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GB"/>
          </a:p>
        </p:txBody>
      </p:sp>
    </p:spTree>
    <p:extLst>
      <p:ext uri="{BB962C8B-B14F-4D97-AF65-F5344CB8AC3E}">
        <p14:creationId xmlns:p14="http://schemas.microsoft.com/office/powerpoint/2010/main" val="313362812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0_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obrázku 17">
            <a:extLst>
              <a:ext uri="{FF2B5EF4-FFF2-40B4-BE49-F238E27FC236}">
                <a16:creationId xmlns:a16="http://schemas.microsoft.com/office/drawing/2014/main" id="{CEED7B5A-1B19-F26B-82A8-E00458DF8E48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700700" y="5912142"/>
            <a:ext cx="5773232" cy="4882272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GB"/>
          </a:p>
        </p:txBody>
      </p:sp>
      <p:sp>
        <p:nvSpPr>
          <p:cNvPr id="9" name="Zástupný symbol obrázku 17">
            <a:extLst>
              <a:ext uri="{FF2B5EF4-FFF2-40B4-BE49-F238E27FC236}">
                <a16:creationId xmlns:a16="http://schemas.microsoft.com/office/drawing/2014/main" id="{6468576F-906F-19DD-94F0-A40F6CEAF22F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0700" y="514935"/>
            <a:ext cx="12237966" cy="4882272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GB"/>
          </a:p>
        </p:txBody>
      </p:sp>
      <p:sp>
        <p:nvSpPr>
          <p:cNvPr id="11" name="Zástupný symbol obrázku 17">
            <a:extLst>
              <a:ext uri="{FF2B5EF4-FFF2-40B4-BE49-F238E27FC236}">
                <a16:creationId xmlns:a16="http://schemas.microsoft.com/office/drawing/2014/main" id="{981DB7AC-6DE9-5B82-7C1B-546F71705D8B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13605308" y="514935"/>
            <a:ext cx="5773232" cy="4882272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GB"/>
          </a:p>
        </p:txBody>
      </p:sp>
      <p:sp>
        <p:nvSpPr>
          <p:cNvPr id="3" name="Zástupný symbol obrázku 17">
            <a:extLst>
              <a:ext uri="{FF2B5EF4-FFF2-40B4-BE49-F238E27FC236}">
                <a16:creationId xmlns:a16="http://schemas.microsoft.com/office/drawing/2014/main" id="{DF000E50-70EB-CEE7-9ADC-D63924E02364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7183873" y="5912142"/>
            <a:ext cx="12237966" cy="4882272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GB"/>
          </a:p>
        </p:txBody>
      </p:sp>
    </p:spTree>
    <p:extLst>
      <p:ext uri="{BB962C8B-B14F-4D97-AF65-F5344CB8AC3E}">
        <p14:creationId xmlns:p14="http://schemas.microsoft.com/office/powerpoint/2010/main" val="354300200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5_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obrázku 17">
            <a:extLst>
              <a:ext uri="{FF2B5EF4-FFF2-40B4-BE49-F238E27FC236}">
                <a16:creationId xmlns:a16="http://schemas.microsoft.com/office/drawing/2014/main" id="{CEED7B5A-1B19-F26B-82A8-E00458DF8E48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13648607" y="5912142"/>
            <a:ext cx="5773232" cy="4882272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GB"/>
          </a:p>
        </p:txBody>
      </p:sp>
      <p:sp>
        <p:nvSpPr>
          <p:cNvPr id="9" name="Zástupný symbol obrázku 17">
            <a:extLst>
              <a:ext uri="{FF2B5EF4-FFF2-40B4-BE49-F238E27FC236}">
                <a16:creationId xmlns:a16="http://schemas.microsoft.com/office/drawing/2014/main" id="{6468576F-906F-19DD-94F0-A40F6CEAF22F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118240" y="514935"/>
            <a:ext cx="12237966" cy="4882272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GB"/>
          </a:p>
        </p:txBody>
      </p:sp>
      <p:sp>
        <p:nvSpPr>
          <p:cNvPr id="11" name="Zástupný symbol obrázku 17">
            <a:extLst>
              <a:ext uri="{FF2B5EF4-FFF2-40B4-BE49-F238E27FC236}">
                <a16:creationId xmlns:a16="http://schemas.microsoft.com/office/drawing/2014/main" id="{981DB7AC-6DE9-5B82-7C1B-546F71705D8B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747894" y="514935"/>
            <a:ext cx="5773232" cy="4882272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GB"/>
          </a:p>
        </p:txBody>
      </p:sp>
      <p:sp>
        <p:nvSpPr>
          <p:cNvPr id="3" name="Zástupný symbol obrázku 17">
            <a:extLst>
              <a:ext uri="{FF2B5EF4-FFF2-40B4-BE49-F238E27FC236}">
                <a16:creationId xmlns:a16="http://schemas.microsoft.com/office/drawing/2014/main" id="{DF000E50-70EB-CEE7-9ADC-D63924E02364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747894" y="5912142"/>
            <a:ext cx="12237966" cy="4882272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GB"/>
          </a:p>
        </p:txBody>
      </p:sp>
    </p:spTree>
    <p:extLst>
      <p:ext uri="{BB962C8B-B14F-4D97-AF65-F5344CB8AC3E}">
        <p14:creationId xmlns:p14="http://schemas.microsoft.com/office/powerpoint/2010/main" val="327867379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7_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obrázku 17">
            <a:extLst>
              <a:ext uri="{FF2B5EF4-FFF2-40B4-BE49-F238E27FC236}">
                <a16:creationId xmlns:a16="http://schemas.microsoft.com/office/drawing/2014/main" id="{CEED7B5A-1B19-F26B-82A8-E00458DF8E48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700700" y="5912142"/>
            <a:ext cx="5773232" cy="4882272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GB"/>
          </a:p>
        </p:txBody>
      </p:sp>
      <p:sp>
        <p:nvSpPr>
          <p:cNvPr id="8" name="Zástupný symbol obrázku 17">
            <a:extLst>
              <a:ext uri="{FF2B5EF4-FFF2-40B4-BE49-F238E27FC236}">
                <a16:creationId xmlns:a16="http://schemas.microsoft.com/office/drawing/2014/main" id="{B2A24420-6049-E98F-0649-52453609694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165434" y="5912142"/>
            <a:ext cx="5773232" cy="4882272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GB"/>
          </a:p>
        </p:txBody>
      </p:sp>
      <p:sp>
        <p:nvSpPr>
          <p:cNvPr id="9" name="Zástupný symbol obrázku 17">
            <a:extLst>
              <a:ext uri="{FF2B5EF4-FFF2-40B4-BE49-F238E27FC236}">
                <a16:creationId xmlns:a16="http://schemas.microsoft.com/office/drawing/2014/main" id="{6468576F-906F-19DD-94F0-A40F6CEAF22F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0700" y="514935"/>
            <a:ext cx="12237966" cy="4882272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GB"/>
          </a:p>
        </p:txBody>
      </p:sp>
      <p:sp>
        <p:nvSpPr>
          <p:cNvPr id="10" name="Zástupný symbol obrázku 17">
            <a:extLst>
              <a:ext uri="{FF2B5EF4-FFF2-40B4-BE49-F238E27FC236}">
                <a16:creationId xmlns:a16="http://schemas.microsoft.com/office/drawing/2014/main" id="{85572BDF-412F-E800-EEE2-BE30E7FF25D0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13630168" y="5912142"/>
            <a:ext cx="5773232" cy="4882272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GB"/>
          </a:p>
        </p:txBody>
      </p:sp>
      <p:sp>
        <p:nvSpPr>
          <p:cNvPr id="11" name="Zástupný symbol obrázku 17">
            <a:extLst>
              <a:ext uri="{FF2B5EF4-FFF2-40B4-BE49-F238E27FC236}">
                <a16:creationId xmlns:a16="http://schemas.microsoft.com/office/drawing/2014/main" id="{981DB7AC-6DE9-5B82-7C1B-546F71705D8B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13605308" y="514935"/>
            <a:ext cx="5773232" cy="4882272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GB"/>
          </a:p>
        </p:txBody>
      </p:sp>
    </p:spTree>
    <p:extLst>
      <p:ext uri="{BB962C8B-B14F-4D97-AF65-F5344CB8AC3E}">
        <p14:creationId xmlns:p14="http://schemas.microsoft.com/office/powerpoint/2010/main" val="334439184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8_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obrázku 17">
            <a:extLst>
              <a:ext uri="{FF2B5EF4-FFF2-40B4-BE49-F238E27FC236}">
                <a16:creationId xmlns:a16="http://schemas.microsoft.com/office/drawing/2014/main" id="{CEED7B5A-1B19-F26B-82A8-E00458DF8E48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700700" y="514935"/>
            <a:ext cx="5773232" cy="4882272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GB"/>
          </a:p>
        </p:txBody>
      </p:sp>
      <p:sp>
        <p:nvSpPr>
          <p:cNvPr id="8" name="Zástupný symbol obrázku 17">
            <a:extLst>
              <a:ext uri="{FF2B5EF4-FFF2-40B4-BE49-F238E27FC236}">
                <a16:creationId xmlns:a16="http://schemas.microsoft.com/office/drawing/2014/main" id="{B2A24420-6049-E98F-0649-52453609694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165434" y="514935"/>
            <a:ext cx="5773232" cy="4882272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GB"/>
          </a:p>
        </p:txBody>
      </p:sp>
      <p:sp>
        <p:nvSpPr>
          <p:cNvPr id="9" name="Zástupný symbol obrázku 17">
            <a:extLst>
              <a:ext uri="{FF2B5EF4-FFF2-40B4-BE49-F238E27FC236}">
                <a16:creationId xmlns:a16="http://schemas.microsoft.com/office/drawing/2014/main" id="{6468576F-906F-19DD-94F0-A40F6CEAF22F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0700" y="5912142"/>
            <a:ext cx="12237966" cy="4882272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GB"/>
          </a:p>
        </p:txBody>
      </p:sp>
      <p:sp>
        <p:nvSpPr>
          <p:cNvPr id="10" name="Zástupný symbol obrázku 17">
            <a:extLst>
              <a:ext uri="{FF2B5EF4-FFF2-40B4-BE49-F238E27FC236}">
                <a16:creationId xmlns:a16="http://schemas.microsoft.com/office/drawing/2014/main" id="{85572BDF-412F-E800-EEE2-BE30E7FF25D0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13630168" y="5912142"/>
            <a:ext cx="5773232" cy="4882272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GB"/>
          </a:p>
        </p:txBody>
      </p:sp>
      <p:sp>
        <p:nvSpPr>
          <p:cNvPr id="11" name="Zástupný symbol obrázku 17">
            <a:extLst>
              <a:ext uri="{FF2B5EF4-FFF2-40B4-BE49-F238E27FC236}">
                <a16:creationId xmlns:a16="http://schemas.microsoft.com/office/drawing/2014/main" id="{981DB7AC-6DE9-5B82-7C1B-546F71705D8B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13605308" y="514935"/>
            <a:ext cx="5773232" cy="4882272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GB"/>
          </a:p>
        </p:txBody>
      </p:sp>
    </p:spTree>
    <p:extLst>
      <p:ext uri="{BB962C8B-B14F-4D97-AF65-F5344CB8AC3E}">
        <p14:creationId xmlns:p14="http://schemas.microsoft.com/office/powerpoint/2010/main" val="317299167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6_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obrázku 17">
            <a:extLst>
              <a:ext uri="{FF2B5EF4-FFF2-40B4-BE49-F238E27FC236}">
                <a16:creationId xmlns:a16="http://schemas.microsoft.com/office/drawing/2014/main" id="{CEED7B5A-1B19-F26B-82A8-E00458DF8E48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700700" y="5912142"/>
            <a:ext cx="5773232" cy="4882272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GB"/>
          </a:p>
        </p:txBody>
      </p:sp>
      <p:sp>
        <p:nvSpPr>
          <p:cNvPr id="8" name="Zástupný symbol obrázku 17">
            <a:extLst>
              <a:ext uri="{FF2B5EF4-FFF2-40B4-BE49-F238E27FC236}">
                <a16:creationId xmlns:a16="http://schemas.microsoft.com/office/drawing/2014/main" id="{B2A24420-6049-E98F-0649-52453609694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165434" y="5912142"/>
            <a:ext cx="5773232" cy="4882272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GB"/>
          </a:p>
        </p:txBody>
      </p:sp>
      <p:sp>
        <p:nvSpPr>
          <p:cNvPr id="9" name="Zástupný symbol obrázku 17">
            <a:extLst>
              <a:ext uri="{FF2B5EF4-FFF2-40B4-BE49-F238E27FC236}">
                <a16:creationId xmlns:a16="http://schemas.microsoft.com/office/drawing/2014/main" id="{6468576F-906F-19DD-94F0-A40F6CEAF22F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165434" y="514935"/>
            <a:ext cx="12237966" cy="4882272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GB"/>
          </a:p>
        </p:txBody>
      </p:sp>
      <p:sp>
        <p:nvSpPr>
          <p:cNvPr id="10" name="Zástupný symbol obrázku 17">
            <a:extLst>
              <a:ext uri="{FF2B5EF4-FFF2-40B4-BE49-F238E27FC236}">
                <a16:creationId xmlns:a16="http://schemas.microsoft.com/office/drawing/2014/main" id="{85572BDF-412F-E800-EEE2-BE30E7FF25D0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13630168" y="5912142"/>
            <a:ext cx="5773232" cy="4882272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GB"/>
          </a:p>
        </p:txBody>
      </p:sp>
      <p:sp>
        <p:nvSpPr>
          <p:cNvPr id="11" name="Zástupný symbol obrázku 17">
            <a:extLst>
              <a:ext uri="{FF2B5EF4-FFF2-40B4-BE49-F238E27FC236}">
                <a16:creationId xmlns:a16="http://schemas.microsoft.com/office/drawing/2014/main" id="{981DB7AC-6DE9-5B82-7C1B-546F71705D8B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714486" y="514935"/>
            <a:ext cx="5773232" cy="4882272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GB"/>
          </a:p>
        </p:txBody>
      </p:sp>
    </p:spTree>
    <p:extLst>
      <p:ext uri="{BB962C8B-B14F-4D97-AF65-F5344CB8AC3E}">
        <p14:creationId xmlns:p14="http://schemas.microsoft.com/office/powerpoint/2010/main" val="189725863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7_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obrázku 17">
            <a:extLst>
              <a:ext uri="{FF2B5EF4-FFF2-40B4-BE49-F238E27FC236}">
                <a16:creationId xmlns:a16="http://schemas.microsoft.com/office/drawing/2014/main" id="{CEED7B5A-1B19-F26B-82A8-E00458DF8E48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700700" y="5912142"/>
            <a:ext cx="5773232" cy="4882272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GB"/>
          </a:p>
        </p:txBody>
      </p:sp>
      <p:sp>
        <p:nvSpPr>
          <p:cNvPr id="8" name="Zástupný symbol obrázku 17">
            <a:extLst>
              <a:ext uri="{FF2B5EF4-FFF2-40B4-BE49-F238E27FC236}">
                <a16:creationId xmlns:a16="http://schemas.microsoft.com/office/drawing/2014/main" id="{B2A24420-6049-E98F-0649-52453609694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165434" y="514935"/>
            <a:ext cx="5773232" cy="4882272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GB"/>
          </a:p>
        </p:txBody>
      </p:sp>
      <p:sp>
        <p:nvSpPr>
          <p:cNvPr id="9" name="Zástupný symbol obrázku 17">
            <a:extLst>
              <a:ext uri="{FF2B5EF4-FFF2-40B4-BE49-F238E27FC236}">
                <a16:creationId xmlns:a16="http://schemas.microsoft.com/office/drawing/2014/main" id="{6468576F-906F-19DD-94F0-A40F6CEAF22F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165434" y="5912142"/>
            <a:ext cx="12237966" cy="4882272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GB"/>
          </a:p>
        </p:txBody>
      </p:sp>
      <p:sp>
        <p:nvSpPr>
          <p:cNvPr id="10" name="Zástupný symbol obrázku 17">
            <a:extLst>
              <a:ext uri="{FF2B5EF4-FFF2-40B4-BE49-F238E27FC236}">
                <a16:creationId xmlns:a16="http://schemas.microsoft.com/office/drawing/2014/main" id="{85572BDF-412F-E800-EEE2-BE30E7FF25D0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13630168" y="514935"/>
            <a:ext cx="5773232" cy="4882272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GB"/>
          </a:p>
        </p:txBody>
      </p:sp>
      <p:sp>
        <p:nvSpPr>
          <p:cNvPr id="11" name="Zástupný symbol obrázku 17">
            <a:extLst>
              <a:ext uri="{FF2B5EF4-FFF2-40B4-BE49-F238E27FC236}">
                <a16:creationId xmlns:a16="http://schemas.microsoft.com/office/drawing/2014/main" id="{981DB7AC-6DE9-5B82-7C1B-546F71705D8B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714486" y="514935"/>
            <a:ext cx="5773232" cy="4882272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GB"/>
          </a:p>
        </p:txBody>
      </p:sp>
    </p:spTree>
    <p:extLst>
      <p:ext uri="{BB962C8B-B14F-4D97-AF65-F5344CB8AC3E}">
        <p14:creationId xmlns:p14="http://schemas.microsoft.com/office/powerpoint/2010/main" val="156809580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9_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obrázku 17">
            <a:extLst>
              <a:ext uri="{FF2B5EF4-FFF2-40B4-BE49-F238E27FC236}">
                <a16:creationId xmlns:a16="http://schemas.microsoft.com/office/drawing/2014/main" id="{68BD1BE1-47B6-0427-F9D5-1F4198E456AD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700700" y="5912142"/>
            <a:ext cx="5773232" cy="4882272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GB"/>
          </a:p>
        </p:txBody>
      </p:sp>
      <p:sp>
        <p:nvSpPr>
          <p:cNvPr id="9" name="Zástupný symbol obrázku 17">
            <a:extLst>
              <a:ext uri="{FF2B5EF4-FFF2-40B4-BE49-F238E27FC236}">
                <a16:creationId xmlns:a16="http://schemas.microsoft.com/office/drawing/2014/main" id="{3B32FEE9-8D72-30A1-EEB6-B7D4E2B2FA7D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165434" y="5912142"/>
            <a:ext cx="5773232" cy="4882272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GB"/>
          </a:p>
        </p:txBody>
      </p:sp>
      <p:sp>
        <p:nvSpPr>
          <p:cNvPr id="10" name="Zástupný symbol obrázku 17">
            <a:extLst>
              <a:ext uri="{FF2B5EF4-FFF2-40B4-BE49-F238E27FC236}">
                <a16:creationId xmlns:a16="http://schemas.microsoft.com/office/drawing/2014/main" id="{4ED4B8AD-A62E-908B-F3AA-E0FCC389F44C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13630168" y="5912142"/>
            <a:ext cx="5773232" cy="4882272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GB"/>
          </a:p>
        </p:txBody>
      </p:sp>
      <p:sp>
        <p:nvSpPr>
          <p:cNvPr id="11" name="Zástupný symbol obrázku 17">
            <a:extLst>
              <a:ext uri="{FF2B5EF4-FFF2-40B4-BE49-F238E27FC236}">
                <a16:creationId xmlns:a16="http://schemas.microsoft.com/office/drawing/2014/main" id="{72BDE8D2-F381-5CA0-2296-84891FB31412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13605308" y="514935"/>
            <a:ext cx="5773232" cy="4882272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GB"/>
          </a:p>
        </p:txBody>
      </p:sp>
      <p:sp>
        <p:nvSpPr>
          <p:cNvPr id="12" name="Zástupný symbol obrázku 17">
            <a:extLst>
              <a:ext uri="{FF2B5EF4-FFF2-40B4-BE49-F238E27FC236}">
                <a16:creationId xmlns:a16="http://schemas.microsoft.com/office/drawing/2014/main" id="{460D535C-B73D-E15D-4A53-685F7D05B277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706035" y="514935"/>
            <a:ext cx="5773232" cy="4882272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GB"/>
          </a:p>
        </p:txBody>
      </p:sp>
      <p:sp>
        <p:nvSpPr>
          <p:cNvPr id="13" name="Zástupný symbol obrázku 17">
            <a:extLst>
              <a:ext uri="{FF2B5EF4-FFF2-40B4-BE49-F238E27FC236}">
                <a16:creationId xmlns:a16="http://schemas.microsoft.com/office/drawing/2014/main" id="{D3DFDDD3-781C-FA24-745D-50D2897E1196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7170769" y="514935"/>
            <a:ext cx="5773232" cy="4882272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GB"/>
          </a:p>
        </p:txBody>
      </p:sp>
    </p:spTree>
    <p:extLst>
      <p:ext uri="{BB962C8B-B14F-4D97-AF65-F5344CB8AC3E}">
        <p14:creationId xmlns:p14="http://schemas.microsoft.com/office/powerpoint/2010/main" val="2135075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ázku 17">
            <a:extLst>
              <a:ext uri="{FF2B5EF4-FFF2-40B4-BE49-F238E27FC236}">
                <a16:creationId xmlns:a16="http://schemas.microsoft.com/office/drawing/2014/main" id="{FE49466D-7890-47C4-6F39-CDA34A58A0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20104100" cy="1130935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GB"/>
          </a:p>
        </p:txBody>
      </p:sp>
    </p:spTree>
    <p:extLst>
      <p:ext uri="{BB962C8B-B14F-4D97-AF65-F5344CB8AC3E}">
        <p14:creationId xmlns:p14="http://schemas.microsoft.com/office/powerpoint/2010/main" val="342443001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toryboard_1_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Obdélník 38">
            <a:extLst>
              <a:ext uri="{FF2B5EF4-FFF2-40B4-BE49-F238E27FC236}">
                <a16:creationId xmlns:a16="http://schemas.microsoft.com/office/drawing/2014/main" id="{F013B684-A6BF-AD6E-D572-481FA2A0D8F1}"/>
              </a:ext>
            </a:extLst>
          </p:cNvPr>
          <p:cNvSpPr/>
          <p:nvPr userDrawn="1"/>
        </p:nvSpPr>
        <p:spPr>
          <a:xfrm>
            <a:off x="1201042" y="8675751"/>
            <a:ext cx="8578205" cy="1906921"/>
          </a:xfrm>
          <a:prstGeom prst="rect">
            <a:avLst/>
          </a:prstGeom>
          <a:solidFill>
            <a:schemeClr val="accent6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Zástupný symbol obrázku 17">
            <a:extLst>
              <a:ext uri="{FF2B5EF4-FFF2-40B4-BE49-F238E27FC236}">
                <a16:creationId xmlns:a16="http://schemas.microsoft.com/office/drawing/2014/main" id="{FE49466D-7890-47C4-6F39-CDA34A58A0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224876" y="2047675"/>
            <a:ext cx="11262773" cy="6338061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r>
              <a:rPr lang="cs-CZ" dirty="0"/>
              <a:t>Kliknutím na ikonu přidáte obrázek.</a:t>
            </a:r>
            <a:endParaRPr lang="cs-GB"/>
          </a:p>
        </p:txBody>
      </p:sp>
      <p:sp>
        <p:nvSpPr>
          <p:cNvPr id="16" name="Zástupný text 15">
            <a:extLst>
              <a:ext uri="{FF2B5EF4-FFF2-40B4-BE49-F238E27FC236}">
                <a16:creationId xmlns:a16="http://schemas.microsoft.com/office/drawing/2014/main" id="{E43AE585-4C1D-920F-A1C3-9A284E541002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198710" y="0"/>
            <a:ext cx="17706681" cy="1190625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algn="ctr">
              <a:defRPr sz="3600">
                <a:solidFill>
                  <a:schemeClr val="tx1"/>
                </a:solidFill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cs-CZ" dirty="0"/>
              <a:t>SEKCE</a:t>
            </a:r>
          </a:p>
        </p:txBody>
      </p:sp>
      <p:sp>
        <p:nvSpPr>
          <p:cNvPr id="32" name="Zástupný text 31">
            <a:extLst>
              <a:ext uri="{FF2B5EF4-FFF2-40B4-BE49-F238E27FC236}">
                <a16:creationId xmlns:a16="http://schemas.microsoft.com/office/drawing/2014/main" id="{A2FDC847-9251-2BF8-65C3-78B38686759D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2857800" y="2047675"/>
            <a:ext cx="6047591" cy="6338061"/>
          </a:xfrm>
          <a:prstGeom prst="rect">
            <a:avLst/>
          </a:prstGeom>
        </p:spPr>
        <p:txBody>
          <a:bodyPr/>
          <a:lstStyle>
            <a:lvl1pPr>
              <a:defRPr b="0" i="0">
                <a:solidFill>
                  <a:schemeClr val="tx2"/>
                </a:solidFill>
                <a:latin typeface="Euclid Circular A" panose="020B0504000000000000" pitchFamily="34" charset="0"/>
              </a:defRPr>
            </a:lvl1pPr>
          </a:lstStyle>
          <a:p>
            <a:pPr lvl="0"/>
            <a:r>
              <a:rPr lang="cs-CZ" dirty="0"/>
              <a:t>Obraz / Scéna:</a:t>
            </a:r>
          </a:p>
        </p:txBody>
      </p:sp>
      <p:sp>
        <p:nvSpPr>
          <p:cNvPr id="33" name="Zástupný text 31">
            <a:extLst>
              <a:ext uri="{FF2B5EF4-FFF2-40B4-BE49-F238E27FC236}">
                <a16:creationId xmlns:a16="http://schemas.microsoft.com/office/drawing/2014/main" id="{62F2E3A9-DC9D-4FC4-0DB4-7DF58A9AE6B0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1201043" y="9094369"/>
            <a:ext cx="8578205" cy="1485041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txBody>
          <a:bodyPr/>
          <a:lstStyle>
            <a:lvl1pPr>
              <a:defRPr sz="1800" b="0" i="0">
                <a:solidFill>
                  <a:schemeClr val="tx2"/>
                </a:solidFill>
                <a:latin typeface="Euclid Circular A Light" panose="020B0304000000000000" pitchFamily="34" charset="0"/>
              </a:defRPr>
            </a:lvl1pPr>
          </a:lstStyle>
          <a:p>
            <a:pPr lvl="0"/>
            <a:r>
              <a:rPr lang="cs-CZ" dirty="0"/>
              <a:t>Text</a:t>
            </a:r>
          </a:p>
        </p:txBody>
      </p:sp>
      <p:sp>
        <p:nvSpPr>
          <p:cNvPr id="36" name="TextovéPole 35">
            <a:extLst>
              <a:ext uri="{FF2B5EF4-FFF2-40B4-BE49-F238E27FC236}">
                <a16:creationId xmlns:a16="http://schemas.microsoft.com/office/drawing/2014/main" id="{1177FEAA-C7A4-0EB4-2BE3-D5B497B2D0D7}"/>
              </a:ext>
            </a:extLst>
          </p:cNvPr>
          <p:cNvSpPr txBox="1"/>
          <p:nvPr userDrawn="1"/>
        </p:nvSpPr>
        <p:spPr>
          <a:xfrm>
            <a:off x="1201041" y="8700394"/>
            <a:ext cx="18889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cs-CZ" b="1" dirty="0">
                <a:solidFill>
                  <a:schemeClr val="bg1"/>
                </a:solidFill>
              </a:rPr>
              <a:t>Detail:</a:t>
            </a:r>
          </a:p>
        </p:txBody>
      </p:sp>
      <p:sp>
        <p:nvSpPr>
          <p:cNvPr id="49" name="Obdélník 48">
            <a:extLst>
              <a:ext uri="{FF2B5EF4-FFF2-40B4-BE49-F238E27FC236}">
                <a16:creationId xmlns:a16="http://schemas.microsoft.com/office/drawing/2014/main" id="{33499EED-95CC-2412-6CFC-0E5CB0740022}"/>
              </a:ext>
            </a:extLst>
          </p:cNvPr>
          <p:cNvSpPr/>
          <p:nvPr userDrawn="1"/>
        </p:nvSpPr>
        <p:spPr>
          <a:xfrm>
            <a:off x="10408221" y="8658140"/>
            <a:ext cx="8578205" cy="1906921"/>
          </a:xfrm>
          <a:prstGeom prst="rect">
            <a:avLst/>
          </a:prstGeom>
          <a:solidFill>
            <a:schemeClr val="accent6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Zástupný text 31">
            <a:extLst>
              <a:ext uri="{FF2B5EF4-FFF2-40B4-BE49-F238E27FC236}">
                <a16:creationId xmlns:a16="http://schemas.microsoft.com/office/drawing/2014/main" id="{31296A71-CCBF-4AB9-4494-CDBD2BF59B7C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10408222" y="9076758"/>
            <a:ext cx="8578205" cy="1485041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txBody>
          <a:bodyPr/>
          <a:lstStyle>
            <a:lvl1pPr>
              <a:defRPr sz="1800" b="0" i="0">
                <a:solidFill>
                  <a:schemeClr val="tx2"/>
                </a:solidFill>
                <a:latin typeface="Euclid Circular A Light" panose="020B0304000000000000" pitchFamily="34" charset="0"/>
              </a:defRPr>
            </a:lvl1pPr>
          </a:lstStyle>
          <a:p>
            <a:pPr lvl="0"/>
            <a:r>
              <a:rPr lang="cs-CZ" dirty="0"/>
              <a:t>Text</a:t>
            </a:r>
          </a:p>
        </p:txBody>
      </p:sp>
      <p:sp>
        <p:nvSpPr>
          <p:cNvPr id="51" name="TextovéPole 50">
            <a:extLst>
              <a:ext uri="{FF2B5EF4-FFF2-40B4-BE49-F238E27FC236}">
                <a16:creationId xmlns:a16="http://schemas.microsoft.com/office/drawing/2014/main" id="{EBAA3804-DBAE-D7D0-13F8-9C45C5668634}"/>
              </a:ext>
            </a:extLst>
          </p:cNvPr>
          <p:cNvSpPr txBox="1"/>
          <p:nvPr userDrawn="1"/>
        </p:nvSpPr>
        <p:spPr>
          <a:xfrm>
            <a:off x="10408221" y="8682783"/>
            <a:ext cx="20794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cs-CZ" b="1" dirty="0">
                <a:solidFill>
                  <a:schemeClr val="bg1"/>
                </a:solidFill>
              </a:rPr>
              <a:t>Obsah:</a:t>
            </a:r>
          </a:p>
        </p:txBody>
      </p:sp>
      <p:sp>
        <p:nvSpPr>
          <p:cNvPr id="52" name="Zástupný text 31">
            <a:extLst>
              <a:ext uri="{FF2B5EF4-FFF2-40B4-BE49-F238E27FC236}">
                <a16:creationId xmlns:a16="http://schemas.microsoft.com/office/drawing/2014/main" id="{EFA53BDC-E7FA-7AFD-15A4-8F6011C948FC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11322510" y="7742907"/>
            <a:ext cx="1428559" cy="496665"/>
          </a:xfrm>
          <a:prstGeom prst="roundRect">
            <a:avLst>
              <a:gd name="adj" fmla="val 50000"/>
            </a:avLst>
          </a:prstGeom>
          <a:solidFill>
            <a:schemeClr val="tx1"/>
          </a:solidFill>
          <a:ln w="38100">
            <a:solidFill>
              <a:schemeClr val="tx2"/>
            </a:solidFill>
          </a:ln>
        </p:spPr>
        <p:txBody>
          <a:bodyPr anchor="ctr"/>
          <a:lstStyle>
            <a:lvl1pPr algn="ctr">
              <a:defRPr sz="2000" b="1" i="0">
                <a:solidFill>
                  <a:schemeClr val="tx2"/>
                </a:solidFill>
                <a:latin typeface="Euclid Circular A Bold" panose="020B0504000000000000" pitchFamily="34" charset="0"/>
              </a:defRPr>
            </a:lvl1pPr>
          </a:lstStyle>
          <a:p>
            <a:pPr lvl="0"/>
            <a:r>
              <a:rPr lang="cs-CZ" dirty="0"/>
              <a:t>čas</a:t>
            </a:r>
          </a:p>
        </p:txBody>
      </p:sp>
      <p:sp>
        <p:nvSpPr>
          <p:cNvPr id="68" name="Zástupný text 11">
            <a:extLst>
              <a:ext uri="{FF2B5EF4-FFF2-40B4-BE49-F238E27FC236}">
                <a16:creationId xmlns:a16="http://schemas.microsoft.com/office/drawing/2014/main" id="{B97B3A7E-EB4D-4282-E6FB-67AEA88668A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54725" y="1746412"/>
            <a:ext cx="850900" cy="850900"/>
          </a:xfrm>
          <a:prstGeom prst="ellipse">
            <a:avLst/>
          </a:prstGeom>
          <a:solidFill>
            <a:schemeClr val="tx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algn="ctr">
              <a:defRPr sz="3200">
                <a:solidFill>
                  <a:sysClr val="windowText" lastClr="000000"/>
                </a:solidFill>
              </a:defRPr>
            </a:lvl1pPr>
          </a:lstStyle>
          <a:p>
            <a:pPr lvl="0"/>
            <a:r>
              <a:rPr lang="cs-CZ" dirty="0"/>
              <a:t>#</a:t>
            </a:r>
          </a:p>
        </p:txBody>
      </p:sp>
    </p:spTree>
    <p:extLst>
      <p:ext uri="{BB962C8B-B14F-4D97-AF65-F5344CB8AC3E}">
        <p14:creationId xmlns:p14="http://schemas.microsoft.com/office/powerpoint/2010/main" val="186985543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toryboard_1_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Obdélník 38">
            <a:extLst>
              <a:ext uri="{FF2B5EF4-FFF2-40B4-BE49-F238E27FC236}">
                <a16:creationId xmlns:a16="http://schemas.microsoft.com/office/drawing/2014/main" id="{F013B684-A6BF-AD6E-D572-481FA2A0D8F1}"/>
              </a:ext>
            </a:extLst>
          </p:cNvPr>
          <p:cNvSpPr/>
          <p:nvPr userDrawn="1"/>
        </p:nvSpPr>
        <p:spPr>
          <a:xfrm>
            <a:off x="1201042" y="8675751"/>
            <a:ext cx="8578205" cy="1906921"/>
          </a:xfrm>
          <a:prstGeom prst="rect">
            <a:avLst/>
          </a:prstGeom>
          <a:solidFill>
            <a:schemeClr val="accent6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Zástupný symbol obrázku 17">
            <a:extLst>
              <a:ext uri="{FF2B5EF4-FFF2-40B4-BE49-F238E27FC236}">
                <a16:creationId xmlns:a16="http://schemas.microsoft.com/office/drawing/2014/main" id="{FE49466D-7890-47C4-6F39-CDA34A58A0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642618" y="2047675"/>
            <a:ext cx="11262773" cy="6338061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r>
              <a:rPr lang="cs-CZ" dirty="0"/>
              <a:t>Kliknutím na ikonu přidáte obrázek.</a:t>
            </a:r>
            <a:endParaRPr lang="cs-GB"/>
          </a:p>
        </p:txBody>
      </p:sp>
      <p:sp>
        <p:nvSpPr>
          <p:cNvPr id="16" name="Zástupný text 15">
            <a:extLst>
              <a:ext uri="{FF2B5EF4-FFF2-40B4-BE49-F238E27FC236}">
                <a16:creationId xmlns:a16="http://schemas.microsoft.com/office/drawing/2014/main" id="{E43AE585-4C1D-920F-A1C3-9A284E541002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198710" y="0"/>
            <a:ext cx="17706681" cy="1190625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algn="ctr">
              <a:defRPr sz="3600">
                <a:solidFill>
                  <a:schemeClr val="tx1"/>
                </a:solidFill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cs-CZ" dirty="0"/>
              <a:t>SEKCE</a:t>
            </a:r>
          </a:p>
        </p:txBody>
      </p:sp>
      <p:sp>
        <p:nvSpPr>
          <p:cNvPr id="32" name="Zástupný text 31">
            <a:extLst>
              <a:ext uri="{FF2B5EF4-FFF2-40B4-BE49-F238E27FC236}">
                <a16:creationId xmlns:a16="http://schemas.microsoft.com/office/drawing/2014/main" id="{A2FDC847-9251-2BF8-65C3-78B38686759D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224877" y="2047675"/>
            <a:ext cx="5874846" cy="6338061"/>
          </a:xfrm>
          <a:prstGeom prst="rect">
            <a:avLst/>
          </a:prstGeom>
        </p:spPr>
        <p:txBody>
          <a:bodyPr/>
          <a:lstStyle>
            <a:lvl1pPr>
              <a:defRPr b="0" i="0">
                <a:solidFill>
                  <a:schemeClr val="tx2"/>
                </a:solidFill>
                <a:latin typeface="Euclid Circular A" panose="020B0504000000000000" pitchFamily="34" charset="0"/>
              </a:defRPr>
            </a:lvl1pPr>
          </a:lstStyle>
          <a:p>
            <a:pPr lvl="0"/>
            <a:r>
              <a:rPr lang="cs-CZ" dirty="0"/>
              <a:t>Obraz / Scéna:</a:t>
            </a:r>
          </a:p>
        </p:txBody>
      </p:sp>
      <p:sp>
        <p:nvSpPr>
          <p:cNvPr id="33" name="Zástupný text 31">
            <a:extLst>
              <a:ext uri="{FF2B5EF4-FFF2-40B4-BE49-F238E27FC236}">
                <a16:creationId xmlns:a16="http://schemas.microsoft.com/office/drawing/2014/main" id="{62F2E3A9-DC9D-4FC4-0DB4-7DF58A9AE6B0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1201043" y="9094369"/>
            <a:ext cx="8578205" cy="1485041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txBody>
          <a:bodyPr/>
          <a:lstStyle>
            <a:lvl1pPr>
              <a:defRPr sz="1800" b="0" i="0">
                <a:solidFill>
                  <a:schemeClr val="tx2"/>
                </a:solidFill>
                <a:latin typeface="Euclid Circular A Light" panose="020B0304000000000000" pitchFamily="34" charset="0"/>
              </a:defRPr>
            </a:lvl1pPr>
          </a:lstStyle>
          <a:p>
            <a:pPr lvl="0"/>
            <a:r>
              <a:rPr lang="cs-CZ" dirty="0"/>
              <a:t>Text</a:t>
            </a:r>
          </a:p>
        </p:txBody>
      </p:sp>
      <p:sp>
        <p:nvSpPr>
          <p:cNvPr id="36" name="TextovéPole 35">
            <a:extLst>
              <a:ext uri="{FF2B5EF4-FFF2-40B4-BE49-F238E27FC236}">
                <a16:creationId xmlns:a16="http://schemas.microsoft.com/office/drawing/2014/main" id="{1177FEAA-C7A4-0EB4-2BE3-D5B497B2D0D7}"/>
              </a:ext>
            </a:extLst>
          </p:cNvPr>
          <p:cNvSpPr txBox="1"/>
          <p:nvPr userDrawn="1"/>
        </p:nvSpPr>
        <p:spPr>
          <a:xfrm>
            <a:off x="1201041" y="8700394"/>
            <a:ext cx="18889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cs-CZ" b="1" dirty="0">
                <a:solidFill>
                  <a:schemeClr val="bg1"/>
                </a:solidFill>
              </a:rPr>
              <a:t>Detail:</a:t>
            </a:r>
          </a:p>
        </p:txBody>
      </p:sp>
      <p:sp>
        <p:nvSpPr>
          <p:cNvPr id="49" name="Obdélník 48">
            <a:extLst>
              <a:ext uri="{FF2B5EF4-FFF2-40B4-BE49-F238E27FC236}">
                <a16:creationId xmlns:a16="http://schemas.microsoft.com/office/drawing/2014/main" id="{33499EED-95CC-2412-6CFC-0E5CB0740022}"/>
              </a:ext>
            </a:extLst>
          </p:cNvPr>
          <p:cNvSpPr/>
          <p:nvPr userDrawn="1"/>
        </p:nvSpPr>
        <p:spPr>
          <a:xfrm>
            <a:off x="10408221" y="8658140"/>
            <a:ext cx="8578205" cy="1906921"/>
          </a:xfrm>
          <a:prstGeom prst="rect">
            <a:avLst/>
          </a:prstGeom>
          <a:solidFill>
            <a:schemeClr val="accent6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Zástupný text 31">
            <a:extLst>
              <a:ext uri="{FF2B5EF4-FFF2-40B4-BE49-F238E27FC236}">
                <a16:creationId xmlns:a16="http://schemas.microsoft.com/office/drawing/2014/main" id="{31296A71-CCBF-4AB9-4494-CDBD2BF59B7C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10408222" y="9076758"/>
            <a:ext cx="8578205" cy="1485041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txBody>
          <a:bodyPr/>
          <a:lstStyle>
            <a:lvl1pPr>
              <a:defRPr sz="1800" b="0" i="0">
                <a:solidFill>
                  <a:schemeClr val="tx2"/>
                </a:solidFill>
                <a:latin typeface="Euclid Circular A Light" panose="020B0304000000000000" pitchFamily="34" charset="0"/>
              </a:defRPr>
            </a:lvl1pPr>
          </a:lstStyle>
          <a:p>
            <a:pPr lvl="0"/>
            <a:r>
              <a:rPr lang="cs-CZ" dirty="0"/>
              <a:t>Text</a:t>
            </a:r>
          </a:p>
        </p:txBody>
      </p:sp>
      <p:sp>
        <p:nvSpPr>
          <p:cNvPr id="51" name="TextovéPole 50">
            <a:extLst>
              <a:ext uri="{FF2B5EF4-FFF2-40B4-BE49-F238E27FC236}">
                <a16:creationId xmlns:a16="http://schemas.microsoft.com/office/drawing/2014/main" id="{EBAA3804-DBAE-D7D0-13F8-9C45C5668634}"/>
              </a:ext>
            </a:extLst>
          </p:cNvPr>
          <p:cNvSpPr txBox="1"/>
          <p:nvPr userDrawn="1"/>
        </p:nvSpPr>
        <p:spPr>
          <a:xfrm>
            <a:off x="10408221" y="8682783"/>
            <a:ext cx="20794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cs-CZ" b="1" dirty="0">
                <a:solidFill>
                  <a:schemeClr val="bg1"/>
                </a:solidFill>
              </a:rPr>
              <a:t>Obsah:</a:t>
            </a:r>
          </a:p>
        </p:txBody>
      </p:sp>
      <p:sp>
        <p:nvSpPr>
          <p:cNvPr id="52" name="Zástupný text 31">
            <a:extLst>
              <a:ext uri="{FF2B5EF4-FFF2-40B4-BE49-F238E27FC236}">
                <a16:creationId xmlns:a16="http://schemas.microsoft.com/office/drawing/2014/main" id="{EFA53BDC-E7FA-7AFD-15A4-8F6011C948FC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17740252" y="7742907"/>
            <a:ext cx="1428559" cy="496665"/>
          </a:xfrm>
          <a:prstGeom prst="roundRect">
            <a:avLst>
              <a:gd name="adj" fmla="val 50000"/>
            </a:avLst>
          </a:prstGeom>
          <a:solidFill>
            <a:schemeClr val="tx1"/>
          </a:solidFill>
          <a:ln w="38100">
            <a:solidFill>
              <a:schemeClr val="tx2"/>
            </a:solidFill>
          </a:ln>
        </p:spPr>
        <p:txBody>
          <a:bodyPr anchor="ctr"/>
          <a:lstStyle>
            <a:lvl1pPr algn="ctr">
              <a:defRPr sz="2000" b="1" i="0">
                <a:solidFill>
                  <a:schemeClr val="tx2"/>
                </a:solidFill>
                <a:latin typeface="Euclid Circular A Bold" panose="020B0504000000000000" pitchFamily="34" charset="0"/>
              </a:defRPr>
            </a:lvl1pPr>
          </a:lstStyle>
          <a:p>
            <a:pPr lvl="0"/>
            <a:r>
              <a:rPr lang="cs-CZ" dirty="0"/>
              <a:t>čas</a:t>
            </a:r>
          </a:p>
        </p:txBody>
      </p:sp>
      <p:sp>
        <p:nvSpPr>
          <p:cNvPr id="68" name="Zástupný text 11">
            <a:extLst>
              <a:ext uri="{FF2B5EF4-FFF2-40B4-BE49-F238E27FC236}">
                <a16:creationId xmlns:a16="http://schemas.microsoft.com/office/drawing/2014/main" id="{B97B3A7E-EB4D-4282-E6FB-67AEA88668A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272467" y="1746412"/>
            <a:ext cx="850900" cy="850900"/>
          </a:xfrm>
          <a:prstGeom prst="ellipse">
            <a:avLst/>
          </a:prstGeom>
          <a:solidFill>
            <a:schemeClr val="tx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algn="ctr">
              <a:defRPr sz="3200">
                <a:solidFill>
                  <a:sysClr val="windowText" lastClr="000000"/>
                </a:solidFill>
              </a:defRPr>
            </a:lvl1pPr>
          </a:lstStyle>
          <a:p>
            <a:pPr lvl="0"/>
            <a:r>
              <a:rPr lang="cs-CZ" dirty="0"/>
              <a:t>#</a:t>
            </a:r>
          </a:p>
        </p:txBody>
      </p:sp>
    </p:spTree>
    <p:extLst>
      <p:ext uri="{BB962C8B-B14F-4D97-AF65-F5344CB8AC3E}">
        <p14:creationId xmlns:p14="http://schemas.microsoft.com/office/powerpoint/2010/main" val="153601939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toryboard_1_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Obdélník 38">
            <a:extLst>
              <a:ext uri="{FF2B5EF4-FFF2-40B4-BE49-F238E27FC236}">
                <a16:creationId xmlns:a16="http://schemas.microsoft.com/office/drawing/2014/main" id="{F013B684-A6BF-AD6E-D572-481FA2A0D8F1}"/>
              </a:ext>
            </a:extLst>
          </p:cNvPr>
          <p:cNvSpPr/>
          <p:nvPr userDrawn="1"/>
        </p:nvSpPr>
        <p:spPr>
          <a:xfrm>
            <a:off x="1201043" y="8675751"/>
            <a:ext cx="4041755" cy="1906921"/>
          </a:xfrm>
          <a:prstGeom prst="rect">
            <a:avLst/>
          </a:prstGeom>
          <a:solidFill>
            <a:schemeClr val="accent6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Zástupný symbol obrázku 17">
            <a:extLst>
              <a:ext uri="{FF2B5EF4-FFF2-40B4-BE49-F238E27FC236}">
                <a16:creationId xmlns:a16="http://schemas.microsoft.com/office/drawing/2014/main" id="{FE49466D-7890-47C4-6F39-CDA34A58A0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224876" y="2047676"/>
            <a:ext cx="8290800" cy="4665600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r>
              <a:rPr lang="cs-CZ" dirty="0"/>
              <a:t>Kliknutím na ikonu přidáte obrázek.</a:t>
            </a:r>
            <a:endParaRPr lang="cs-GB"/>
          </a:p>
        </p:txBody>
      </p:sp>
      <p:sp>
        <p:nvSpPr>
          <p:cNvPr id="16" name="Zástupný text 15">
            <a:extLst>
              <a:ext uri="{FF2B5EF4-FFF2-40B4-BE49-F238E27FC236}">
                <a16:creationId xmlns:a16="http://schemas.microsoft.com/office/drawing/2014/main" id="{E43AE585-4C1D-920F-A1C3-9A284E541002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198710" y="0"/>
            <a:ext cx="17706681" cy="1190625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algn="ctr">
              <a:defRPr sz="3600">
                <a:solidFill>
                  <a:schemeClr val="tx1"/>
                </a:solidFill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cs-CZ" dirty="0"/>
              <a:t>SEKCE</a:t>
            </a:r>
          </a:p>
        </p:txBody>
      </p:sp>
      <p:sp>
        <p:nvSpPr>
          <p:cNvPr id="32" name="Zástupný text 31">
            <a:extLst>
              <a:ext uri="{FF2B5EF4-FFF2-40B4-BE49-F238E27FC236}">
                <a16:creationId xmlns:a16="http://schemas.microsoft.com/office/drawing/2014/main" id="{A2FDC847-9251-2BF8-65C3-78B38686759D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201043" y="7022828"/>
            <a:ext cx="8312218" cy="1371041"/>
          </a:xfrm>
          <a:prstGeom prst="rect">
            <a:avLst/>
          </a:prstGeom>
        </p:spPr>
        <p:txBody>
          <a:bodyPr/>
          <a:lstStyle>
            <a:lvl1pPr>
              <a:defRPr b="0" i="0">
                <a:solidFill>
                  <a:schemeClr val="tx2"/>
                </a:solidFill>
                <a:latin typeface="Euclid Circular A" panose="020B0504000000000000" pitchFamily="34" charset="0"/>
              </a:defRPr>
            </a:lvl1pPr>
          </a:lstStyle>
          <a:p>
            <a:pPr lvl="0"/>
            <a:r>
              <a:rPr lang="cs-CZ" dirty="0"/>
              <a:t>Obraz / Scéna:</a:t>
            </a:r>
          </a:p>
        </p:txBody>
      </p:sp>
      <p:sp>
        <p:nvSpPr>
          <p:cNvPr id="33" name="Zástupný text 31">
            <a:extLst>
              <a:ext uri="{FF2B5EF4-FFF2-40B4-BE49-F238E27FC236}">
                <a16:creationId xmlns:a16="http://schemas.microsoft.com/office/drawing/2014/main" id="{62F2E3A9-DC9D-4FC4-0DB4-7DF58A9AE6B0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1201044" y="9094369"/>
            <a:ext cx="4041755" cy="1485041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txBody>
          <a:bodyPr/>
          <a:lstStyle>
            <a:lvl1pPr>
              <a:defRPr sz="1800" b="0" i="0">
                <a:solidFill>
                  <a:schemeClr val="tx2"/>
                </a:solidFill>
                <a:latin typeface="Euclid Circular A Light" panose="020B0304000000000000" pitchFamily="34" charset="0"/>
              </a:defRPr>
            </a:lvl1pPr>
          </a:lstStyle>
          <a:p>
            <a:pPr lvl="0"/>
            <a:r>
              <a:rPr lang="cs-CZ" dirty="0"/>
              <a:t>Text</a:t>
            </a:r>
          </a:p>
        </p:txBody>
      </p:sp>
      <p:sp>
        <p:nvSpPr>
          <p:cNvPr id="36" name="TextovéPole 35">
            <a:extLst>
              <a:ext uri="{FF2B5EF4-FFF2-40B4-BE49-F238E27FC236}">
                <a16:creationId xmlns:a16="http://schemas.microsoft.com/office/drawing/2014/main" id="{1177FEAA-C7A4-0EB4-2BE3-D5B497B2D0D7}"/>
              </a:ext>
            </a:extLst>
          </p:cNvPr>
          <p:cNvSpPr txBox="1"/>
          <p:nvPr userDrawn="1"/>
        </p:nvSpPr>
        <p:spPr>
          <a:xfrm>
            <a:off x="1201042" y="8700394"/>
            <a:ext cx="8899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cs-CZ" b="1" dirty="0">
                <a:solidFill>
                  <a:schemeClr val="bg1"/>
                </a:solidFill>
              </a:rPr>
              <a:t>Detail:</a:t>
            </a:r>
          </a:p>
        </p:txBody>
      </p:sp>
      <p:sp>
        <p:nvSpPr>
          <p:cNvPr id="49" name="Obdélník 48">
            <a:extLst>
              <a:ext uri="{FF2B5EF4-FFF2-40B4-BE49-F238E27FC236}">
                <a16:creationId xmlns:a16="http://schemas.microsoft.com/office/drawing/2014/main" id="{33499EED-95CC-2412-6CFC-0E5CB0740022}"/>
              </a:ext>
            </a:extLst>
          </p:cNvPr>
          <p:cNvSpPr/>
          <p:nvPr userDrawn="1"/>
        </p:nvSpPr>
        <p:spPr>
          <a:xfrm>
            <a:off x="5471506" y="8675751"/>
            <a:ext cx="4041755" cy="1906921"/>
          </a:xfrm>
          <a:prstGeom prst="rect">
            <a:avLst/>
          </a:prstGeom>
          <a:solidFill>
            <a:schemeClr val="accent6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Zástupný text 31">
            <a:extLst>
              <a:ext uri="{FF2B5EF4-FFF2-40B4-BE49-F238E27FC236}">
                <a16:creationId xmlns:a16="http://schemas.microsoft.com/office/drawing/2014/main" id="{31296A71-CCBF-4AB9-4494-CDBD2BF59B7C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5471507" y="9094369"/>
            <a:ext cx="4041755" cy="1485041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txBody>
          <a:bodyPr/>
          <a:lstStyle>
            <a:lvl1pPr>
              <a:defRPr sz="1800" b="0" i="0">
                <a:solidFill>
                  <a:schemeClr val="tx2"/>
                </a:solidFill>
                <a:latin typeface="Euclid Circular A Light" panose="020B0304000000000000" pitchFamily="34" charset="0"/>
              </a:defRPr>
            </a:lvl1pPr>
          </a:lstStyle>
          <a:p>
            <a:pPr lvl="0"/>
            <a:r>
              <a:rPr lang="cs-CZ" dirty="0"/>
              <a:t>Text</a:t>
            </a:r>
          </a:p>
        </p:txBody>
      </p:sp>
      <p:sp>
        <p:nvSpPr>
          <p:cNvPr id="51" name="TextovéPole 50">
            <a:extLst>
              <a:ext uri="{FF2B5EF4-FFF2-40B4-BE49-F238E27FC236}">
                <a16:creationId xmlns:a16="http://schemas.microsoft.com/office/drawing/2014/main" id="{EBAA3804-DBAE-D7D0-13F8-9C45C5668634}"/>
              </a:ext>
            </a:extLst>
          </p:cNvPr>
          <p:cNvSpPr txBox="1"/>
          <p:nvPr userDrawn="1"/>
        </p:nvSpPr>
        <p:spPr>
          <a:xfrm>
            <a:off x="5471505" y="8700394"/>
            <a:ext cx="9797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cs-CZ" b="1" dirty="0">
                <a:solidFill>
                  <a:schemeClr val="bg1"/>
                </a:solidFill>
              </a:rPr>
              <a:t>Obsah:</a:t>
            </a:r>
          </a:p>
        </p:txBody>
      </p:sp>
      <p:sp>
        <p:nvSpPr>
          <p:cNvPr id="52" name="Zástupný text 31">
            <a:extLst>
              <a:ext uri="{FF2B5EF4-FFF2-40B4-BE49-F238E27FC236}">
                <a16:creationId xmlns:a16="http://schemas.microsoft.com/office/drawing/2014/main" id="{EFA53BDC-E7FA-7AFD-15A4-8F6011C948FC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8339143" y="6014714"/>
            <a:ext cx="1428559" cy="496665"/>
          </a:xfrm>
          <a:prstGeom prst="roundRect">
            <a:avLst>
              <a:gd name="adj" fmla="val 50000"/>
            </a:avLst>
          </a:prstGeom>
          <a:solidFill>
            <a:schemeClr val="tx1"/>
          </a:solidFill>
          <a:ln w="38100">
            <a:solidFill>
              <a:schemeClr val="tx2"/>
            </a:solidFill>
          </a:ln>
        </p:spPr>
        <p:txBody>
          <a:bodyPr anchor="ctr"/>
          <a:lstStyle>
            <a:lvl1pPr algn="ctr">
              <a:defRPr sz="2000" b="1" i="0">
                <a:solidFill>
                  <a:schemeClr val="tx2"/>
                </a:solidFill>
                <a:latin typeface="Euclid Circular A Bold" panose="020B0504000000000000" pitchFamily="34" charset="0"/>
              </a:defRPr>
            </a:lvl1pPr>
          </a:lstStyle>
          <a:p>
            <a:pPr lvl="0"/>
            <a:r>
              <a:rPr lang="cs-CZ" dirty="0"/>
              <a:t>čas</a:t>
            </a:r>
          </a:p>
        </p:txBody>
      </p:sp>
      <p:sp>
        <p:nvSpPr>
          <p:cNvPr id="68" name="Zástupný text 11">
            <a:extLst>
              <a:ext uri="{FF2B5EF4-FFF2-40B4-BE49-F238E27FC236}">
                <a16:creationId xmlns:a16="http://schemas.microsoft.com/office/drawing/2014/main" id="{B97B3A7E-EB4D-4282-E6FB-67AEA88668A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54725" y="1746412"/>
            <a:ext cx="850900" cy="850900"/>
          </a:xfrm>
          <a:prstGeom prst="ellipse">
            <a:avLst/>
          </a:prstGeom>
          <a:solidFill>
            <a:schemeClr val="tx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algn="ctr">
              <a:defRPr sz="3200">
                <a:solidFill>
                  <a:sysClr val="windowText" lastClr="000000"/>
                </a:solidFill>
              </a:defRPr>
            </a:lvl1pPr>
          </a:lstStyle>
          <a:p>
            <a:pPr lvl="0"/>
            <a:r>
              <a:rPr lang="cs-CZ" dirty="0"/>
              <a:t>#</a:t>
            </a:r>
          </a:p>
        </p:txBody>
      </p:sp>
      <p:sp>
        <p:nvSpPr>
          <p:cNvPr id="3" name="Zástupný symbol obrázku 17">
            <a:extLst>
              <a:ext uri="{FF2B5EF4-FFF2-40B4-BE49-F238E27FC236}">
                <a16:creationId xmlns:a16="http://schemas.microsoft.com/office/drawing/2014/main" id="{71F7CA87-2897-C544-D552-24F645F8D52D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10336399" y="2047676"/>
            <a:ext cx="7276491" cy="4094804"/>
          </a:xfrm>
          <a:prstGeom prst="rect">
            <a:avLst/>
          </a:prstGeom>
        </p:spPr>
        <p:txBody>
          <a:bodyPr/>
          <a:lstStyle/>
          <a:p>
            <a:r>
              <a:rPr lang="cs-CZ" dirty="0"/>
              <a:t>Kliknutím na ikonu přidáte obrázek.</a:t>
            </a:r>
            <a:endParaRPr lang="cs-GB"/>
          </a:p>
        </p:txBody>
      </p:sp>
      <p:sp>
        <p:nvSpPr>
          <p:cNvPr id="4" name="Zástupný symbol obrázku 17">
            <a:extLst>
              <a:ext uri="{FF2B5EF4-FFF2-40B4-BE49-F238E27FC236}">
                <a16:creationId xmlns:a16="http://schemas.microsoft.com/office/drawing/2014/main" id="{3C5D5246-4290-1F4E-A9A7-BD2CFA1D9BD7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10336399" y="6403527"/>
            <a:ext cx="7276491" cy="4094804"/>
          </a:xfrm>
          <a:prstGeom prst="rect">
            <a:avLst/>
          </a:prstGeom>
        </p:spPr>
        <p:txBody>
          <a:bodyPr/>
          <a:lstStyle/>
          <a:p>
            <a:r>
              <a:rPr lang="cs-CZ" dirty="0"/>
              <a:t>Kliknutím na ikonu přidáte obrázek.</a:t>
            </a:r>
            <a:endParaRPr lang="cs-GB"/>
          </a:p>
        </p:txBody>
      </p:sp>
    </p:spTree>
    <p:extLst>
      <p:ext uri="{BB962C8B-B14F-4D97-AF65-F5344CB8AC3E}">
        <p14:creationId xmlns:p14="http://schemas.microsoft.com/office/powerpoint/2010/main" val="399354862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toryboard_1_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Obdélník 38">
            <a:extLst>
              <a:ext uri="{FF2B5EF4-FFF2-40B4-BE49-F238E27FC236}">
                <a16:creationId xmlns:a16="http://schemas.microsoft.com/office/drawing/2014/main" id="{F013B684-A6BF-AD6E-D572-481FA2A0D8F1}"/>
              </a:ext>
            </a:extLst>
          </p:cNvPr>
          <p:cNvSpPr/>
          <p:nvPr userDrawn="1"/>
        </p:nvSpPr>
        <p:spPr>
          <a:xfrm>
            <a:off x="1201043" y="8675751"/>
            <a:ext cx="4041755" cy="1906921"/>
          </a:xfrm>
          <a:prstGeom prst="rect">
            <a:avLst/>
          </a:prstGeom>
          <a:solidFill>
            <a:schemeClr val="accent6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Zástupný symbol obrázku 17">
            <a:extLst>
              <a:ext uri="{FF2B5EF4-FFF2-40B4-BE49-F238E27FC236}">
                <a16:creationId xmlns:a16="http://schemas.microsoft.com/office/drawing/2014/main" id="{FE49466D-7890-47C4-6F39-CDA34A58A0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224876" y="2047676"/>
            <a:ext cx="8290800" cy="4665600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r>
              <a:rPr lang="cs-CZ" dirty="0"/>
              <a:t>Kliknutím na ikonu přidáte obrázek.</a:t>
            </a:r>
            <a:endParaRPr lang="cs-GB"/>
          </a:p>
        </p:txBody>
      </p:sp>
      <p:sp>
        <p:nvSpPr>
          <p:cNvPr id="16" name="Zástupný text 15">
            <a:extLst>
              <a:ext uri="{FF2B5EF4-FFF2-40B4-BE49-F238E27FC236}">
                <a16:creationId xmlns:a16="http://schemas.microsoft.com/office/drawing/2014/main" id="{E43AE585-4C1D-920F-A1C3-9A284E541002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198710" y="0"/>
            <a:ext cx="17706681" cy="1190625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algn="ctr">
              <a:defRPr sz="3600">
                <a:solidFill>
                  <a:schemeClr val="tx1"/>
                </a:solidFill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cs-CZ" dirty="0"/>
              <a:t>SEKCE</a:t>
            </a:r>
          </a:p>
        </p:txBody>
      </p:sp>
      <p:sp>
        <p:nvSpPr>
          <p:cNvPr id="32" name="Zástupný text 31">
            <a:extLst>
              <a:ext uri="{FF2B5EF4-FFF2-40B4-BE49-F238E27FC236}">
                <a16:creationId xmlns:a16="http://schemas.microsoft.com/office/drawing/2014/main" id="{A2FDC847-9251-2BF8-65C3-78B38686759D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201043" y="7022828"/>
            <a:ext cx="8312218" cy="1371041"/>
          </a:xfrm>
          <a:prstGeom prst="rect">
            <a:avLst/>
          </a:prstGeom>
        </p:spPr>
        <p:txBody>
          <a:bodyPr/>
          <a:lstStyle>
            <a:lvl1pPr>
              <a:defRPr b="0" i="0">
                <a:solidFill>
                  <a:schemeClr val="tx2"/>
                </a:solidFill>
                <a:latin typeface="Euclid Circular A" panose="020B0504000000000000" pitchFamily="34" charset="0"/>
              </a:defRPr>
            </a:lvl1pPr>
          </a:lstStyle>
          <a:p>
            <a:pPr lvl="0"/>
            <a:r>
              <a:rPr lang="cs-CZ" dirty="0"/>
              <a:t>Obraz / Scéna:</a:t>
            </a:r>
          </a:p>
        </p:txBody>
      </p:sp>
      <p:sp>
        <p:nvSpPr>
          <p:cNvPr id="33" name="Zástupný text 31">
            <a:extLst>
              <a:ext uri="{FF2B5EF4-FFF2-40B4-BE49-F238E27FC236}">
                <a16:creationId xmlns:a16="http://schemas.microsoft.com/office/drawing/2014/main" id="{62F2E3A9-DC9D-4FC4-0DB4-7DF58A9AE6B0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1201044" y="9094369"/>
            <a:ext cx="4041755" cy="1485041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txBody>
          <a:bodyPr/>
          <a:lstStyle>
            <a:lvl1pPr>
              <a:defRPr sz="1800" b="0" i="0">
                <a:solidFill>
                  <a:schemeClr val="tx2"/>
                </a:solidFill>
                <a:latin typeface="Euclid Circular A Light" panose="020B0304000000000000" pitchFamily="34" charset="0"/>
              </a:defRPr>
            </a:lvl1pPr>
          </a:lstStyle>
          <a:p>
            <a:pPr lvl="0"/>
            <a:r>
              <a:rPr lang="cs-CZ" dirty="0"/>
              <a:t>Text</a:t>
            </a:r>
          </a:p>
        </p:txBody>
      </p:sp>
      <p:sp>
        <p:nvSpPr>
          <p:cNvPr id="36" name="TextovéPole 35">
            <a:extLst>
              <a:ext uri="{FF2B5EF4-FFF2-40B4-BE49-F238E27FC236}">
                <a16:creationId xmlns:a16="http://schemas.microsoft.com/office/drawing/2014/main" id="{1177FEAA-C7A4-0EB4-2BE3-D5B497B2D0D7}"/>
              </a:ext>
            </a:extLst>
          </p:cNvPr>
          <p:cNvSpPr txBox="1"/>
          <p:nvPr userDrawn="1"/>
        </p:nvSpPr>
        <p:spPr>
          <a:xfrm>
            <a:off x="1201042" y="8700394"/>
            <a:ext cx="8899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cs-CZ" b="1" dirty="0">
                <a:solidFill>
                  <a:schemeClr val="bg1"/>
                </a:solidFill>
              </a:rPr>
              <a:t>Detail:</a:t>
            </a:r>
          </a:p>
        </p:txBody>
      </p:sp>
      <p:sp>
        <p:nvSpPr>
          <p:cNvPr id="49" name="Obdélník 48">
            <a:extLst>
              <a:ext uri="{FF2B5EF4-FFF2-40B4-BE49-F238E27FC236}">
                <a16:creationId xmlns:a16="http://schemas.microsoft.com/office/drawing/2014/main" id="{33499EED-95CC-2412-6CFC-0E5CB0740022}"/>
              </a:ext>
            </a:extLst>
          </p:cNvPr>
          <p:cNvSpPr/>
          <p:nvPr userDrawn="1"/>
        </p:nvSpPr>
        <p:spPr>
          <a:xfrm>
            <a:off x="5471506" y="8675751"/>
            <a:ext cx="4041755" cy="1906921"/>
          </a:xfrm>
          <a:prstGeom prst="rect">
            <a:avLst/>
          </a:prstGeom>
          <a:solidFill>
            <a:schemeClr val="accent6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Zástupný text 31">
            <a:extLst>
              <a:ext uri="{FF2B5EF4-FFF2-40B4-BE49-F238E27FC236}">
                <a16:creationId xmlns:a16="http://schemas.microsoft.com/office/drawing/2014/main" id="{31296A71-CCBF-4AB9-4494-CDBD2BF59B7C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5471507" y="9094369"/>
            <a:ext cx="4041755" cy="1485041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txBody>
          <a:bodyPr/>
          <a:lstStyle>
            <a:lvl1pPr>
              <a:defRPr sz="1800" b="0" i="0">
                <a:solidFill>
                  <a:schemeClr val="tx2"/>
                </a:solidFill>
                <a:latin typeface="Euclid Circular A Light" panose="020B0304000000000000" pitchFamily="34" charset="0"/>
              </a:defRPr>
            </a:lvl1pPr>
          </a:lstStyle>
          <a:p>
            <a:pPr lvl="0"/>
            <a:r>
              <a:rPr lang="cs-CZ" dirty="0"/>
              <a:t>Text</a:t>
            </a:r>
          </a:p>
        </p:txBody>
      </p:sp>
      <p:sp>
        <p:nvSpPr>
          <p:cNvPr id="51" name="TextovéPole 50">
            <a:extLst>
              <a:ext uri="{FF2B5EF4-FFF2-40B4-BE49-F238E27FC236}">
                <a16:creationId xmlns:a16="http://schemas.microsoft.com/office/drawing/2014/main" id="{EBAA3804-DBAE-D7D0-13F8-9C45C5668634}"/>
              </a:ext>
            </a:extLst>
          </p:cNvPr>
          <p:cNvSpPr txBox="1"/>
          <p:nvPr userDrawn="1"/>
        </p:nvSpPr>
        <p:spPr>
          <a:xfrm>
            <a:off x="5471505" y="8700394"/>
            <a:ext cx="9797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cs-CZ" b="1" dirty="0">
                <a:solidFill>
                  <a:schemeClr val="bg1"/>
                </a:solidFill>
              </a:rPr>
              <a:t>Obsah:</a:t>
            </a:r>
          </a:p>
        </p:txBody>
      </p:sp>
      <p:sp>
        <p:nvSpPr>
          <p:cNvPr id="52" name="Zástupný text 31">
            <a:extLst>
              <a:ext uri="{FF2B5EF4-FFF2-40B4-BE49-F238E27FC236}">
                <a16:creationId xmlns:a16="http://schemas.microsoft.com/office/drawing/2014/main" id="{EFA53BDC-E7FA-7AFD-15A4-8F6011C948FC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8339143" y="6014714"/>
            <a:ext cx="1428559" cy="496665"/>
          </a:xfrm>
          <a:prstGeom prst="roundRect">
            <a:avLst>
              <a:gd name="adj" fmla="val 50000"/>
            </a:avLst>
          </a:prstGeom>
          <a:solidFill>
            <a:schemeClr val="tx1"/>
          </a:solidFill>
          <a:ln w="38100">
            <a:solidFill>
              <a:schemeClr val="tx2"/>
            </a:solidFill>
          </a:ln>
        </p:spPr>
        <p:txBody>
          <a:bodyPr anchor="ctr"/>
          <a:lstStyle>
            <a:lvl1pPr algn="ctr">
              <a:defRPr sz="2000" b="1" i="0">
                <a:solidFill>
                  <a:schemeClr val="tx2"/>
                </a:solidFill>
                <a:latin typeface="Euclid Circular A Bold" panose="020B0504000000000000" pitchFamily="34" charset="0"/>
              </a:defRPr>
            </a:lvl1pPr>
          </a:lstStyle>
          <a:p>
            <a:pPr lvl="0"/>
            <a:r>
              <a:rPr lang="cs-CZ" dirty="0"/>
              <a:t>čas</a:t>
            </a:r>
          </a:p>
        </p:txBody>
      </p:sp>
      <p:sp>
        <p:nvSpPr>
          <p:cNvPr id="68" name="Zástupný text 11">
            <a:extLst>
              <a:ext uri="{FF2B5EF4-FFF2-40B4-BE49-F238E27FC236}">
                <a16:creationId xmlns:a16="http://schemas.microsoft.com/office/drawing/2014/main" id="{B97B3A7E-EB4D-4282-E6FB-67AEA88668A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54725" y="1746412"/>
            <a:ext cx="850900" cy="850900"/>
          </a:xfrm>
          <a:prstGeom prst="ellipse">
            <a:avLst/>
          </a:prstGeom>
          <a:solidFill>
            <a:schemeClr val="tx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algn="ctr">
              <a:defRPr sz="3200">
                <a:solidFill>
                  <a:sysClr val="windowText" lastClr="000000"/>
                </a:solidFill>
              </a:defRPr>
            </a:lvl1pPr>
          </a:lstStyle>
          <a:p>
            <a:pPr lvl="0"/>
            <a:r>
              <a:rPr lang="cs-CZ" dirty="0"/>
              <a:t>#</a:t>
            </a:r>
          </a:p>
        </p:txBody>
      </p:sp>
      <p:sp>
        <p:nvSpPr>
          <p:cNvPr id="3" name="Zástupný symbol obrázku 17">
            <a:extLst>
              <a:ext uri="{FF2B5EF4-FFF2-40B4-BE49-F238E27FC236}">
                <a16:creationId xmlns:a16="http://schemas.microsoft.com/office/drawing/2014/main" id="{71F7CA87-2897-C544-D552-24F645F8D52D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9959480" y="2047959"/>
            <a:ext cx="4345907" cy="2445634"/>
          </a:xfrm>
          <a:prstGeom prst="rect">
            <a:avLst/>
          </a:prstGeom>
        </p:spPr>
        <p:txBody>
          <a:bodyPr/>
          <a:lstStyle/>
          <a:p>
            <a:r>
              <a:rPr lang="cs-CZ" dirty="0"/>
              <a:t>Kliknutím na ikonu přidáte obrázek.</a:t>
            </a:r>
            <a:endParaRPr lang="cs-GB"/>
          </a:p>
        </p:txBody>
      </p:sp>
      <p:sp>
        <p:nvSpPr>
          <p:cNvPr id="4" name="Zástupný symbol obrázku 17">
            <a:extLst>
              <a:ext uri="{FF2B5EF4-FFF2-40B4-BE49-F238E27FC236}">
                <a16:creationId xmlns:a16="http://schemas.microsoft.com/office/drawing/2014/main" id="{3C5D5246-4290-1F4E-A9A7-BD2CFA1D9BD7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9959480" y="4792180"/>
            <a:ext cx="4345907" cy="2445634"/>
          </a:xfrm>
          <a:prstGeom prst="rect">
            <a:avLst/>
          </a:prstGeom>
        </p:spPr>
        <p:txBody>
          <a:bodyPr/>
          <a:lstStyle/>
          <a:p>
            <a:r>
              <a:rPr lang="cs-CZ" dirty="0"/>
              <a:t>Kliknutím na ikonu přidáte obrázek.</a:t>
            </a:r>
            <a:endParaRPr lang="cs-GB"/>
          </a:p>
        </p:txBody>
      </p:sp>
      <p:sp>
        <p:nvSpPr>
          <p:cNvPr id="5" name="Zástupný symbol obrázku 17">
            <a:extLst>
              <a:ext uri="{FF2B5EF4-FFF2-40B4-BE49-F238E27FC236}">
                <a16:creationId xmlns:a16="http://schemas.microsoft.com/office/drawing/2014/main" id="{994B6009-825A-FFAF-9BA7-AAD02A01650A}"/>
              </a:ext>
            </a:extLst>
          </p:cNvPr>
          <p:cNvSpPr>
            <a:spLocks noGrp="1"/>
          </p:cNvSpPr>
          <p:nvPr>
            <p:ph type="pic" sz="quarter" idx="29"/>
          </p:nvPr>
        </p:nvSpPr>
        <p:spPr>
          <a:xfrm>
            <a:off x="14559828" y="2047676"/>
            <a:ext cx="4345907" cy="2445634"/>
          </a:xfrm>
          <a:prstGeom prst="rect">
            <a:avLst/>
          </a:prstGeom>
        </p:spPr>
        <p:txBody>
          <a:bodyPr/>
          <a:lstStyle/>
          <a:p>
            <a:r>
              <a:rPr lang="cs-CZ" dirty="0"/>
              <a:t>Kliknutím na ikonu přidáte obrázek.</a:t>
            </a:r>
            <a:endParaRPr lang="cs-GB"/>
          </a:p>
        </p:txBody>
      </p:sp>
      <p:sp>
        <p:nvSpPr>
          <p:cNvPr id="6" name="Zástupný symbol obrázku 17">
            <a:extLst>
              <a:ext uri="{FF2B5EF4-FFF2-40B4-BE49-F238E27FC236}">
                <a16:creationId xmlns:a16="http://schemas.microsoft.com/office/drawing/2014/main" id="{E9E0B304-F44B-CFEE-0EFE-405268E197B6}"/>
              </a:ext>
            </a:extLst>
          </p:cNvPr>
          <p:cNvSpPr>
            <a:spLocks noGrp="1"/>
          </p:cNvSpPr>
          <p:nvPr>
            <p:ph type="pic" sz="quarter" idx="30"/>
          </p:nvPr>
        </p:nvSpPr>
        <p:spPr>
          <a:xfrm>
            <a:off x="14559828" y="4791897"/>
            <a:ext cx="4345907" cy="2445634"/>
          </a:xfrm>
          <a:prstGeom prst="rect">
            <a:avLst/>
          </a:prstGeom>
        </p:spPr>
        <p:txBody>
          <a:bodyPr/>
          <a:lstStyle/>
          <a:p>
            <a:r>
              <a:rPr lang="cs-CZ" dirty="0"/>
              <a:t>Kliknutím na ikonu přidáte obrázek.</a:t>
            </a:r>
            <a:endParaRPr lang="cs-GB"/>
          </a:p>
        </p:txBody>
      </p:sp>
      <p:sp>
        <p:nvSpPr>
          <p:cNvPr id="7" name="Zástupný symbol obrázku 17">
            <a:extLst>
              <a:ext uri="{FF2B5EF4-FFF2-40B4-BE49-F238E27FC236}">
                <a16:creationId xmlns:a16="http://schemas.microsoft.com/office/drawing/2014/main" id="{DDC426DC-B008-67B2-AEBF-6F4E0AAF3AC8}"/>
              </a:ext>
            </a:extLst>
          </p:cNvPr>
          <p:cNvSpPr>
            <a:spLocks noGrp="1"/>
          </p:cNvSpPr>
          <p:nvPr>
            <p:ph type="pic" sz="quarter" idx="31"/>
          </p:nvPr>
        </p:nvSpPr>
        <p:spPr>
          <a:xfrm>
            <a:off x="9959480" y="7536401"/>
            <a:ext cx="4345907" cy="2445634"/>
          </a:xfrm>
          <a:prstGeom prst="rect">
            <a:avLst/>
          </a:prstGeom>
        </p:spPr>
        <p:txBody>
          <a:bodyPr/>
          <a:lstStyle/>
          <a:p>
            <a:r>
              <a:rPr lang="cs-CZ" dirty="0"/>
              <a:t>Kliknutím na ikonu přidáte obrázek.</a:t>
            </a:r>
            <a:endParaRPr lang="cs-GB"/>
          </a:p>
        </p:txBody>
      </p:sp>
      <p:sp>
        <p:nvSpPr>
          <p:cNvPr id="9" name="Zástupný symbol obrázku 17">
            <a:extLst>
              <a:ext uri="{FF2B5EF4-FFF2-40B4-BE49-F238E27FC236}">
                <a16:creationId xmlns:a16="http://schemas.microsoft.com/office/drawing/2014/main" id="{B1673AFB-B374-4F71-4DB3-29CD3F0E71AC}"/>
              </a:ext>
            </a:extLst>
          </p:cNvPr>
          <p:cNvSpPr>
            <a:spLocks noGrp="1"/>
          </p:cNvSpPr>
          <p:nvPr>
            <p:ph type="pic" sz="quarter" idx="33"/>
          </p:nvPr>
        </p:nvSpPr>
        <p:spPr>
          <a:xfrm>
            <a:off x="14559828" y="7536118"/>
            <a:ext cx="4345907" cy="2445634"/>
          </a:xfrm>
          <a:prstGeom prst="rect">
            <a:avLst/>
          </a:prstGeom>
        </p:spPr>
        <p:txBody>
          <a:bodyPr/>
          <a:lstStyle/>
          <a:p>
            <a:r>
              <a:rPr lang="cs-CZ" dirty="0"/>
              <a:t>Kliknutím na ikonu přidáte obrázek.</a:t>
            </a:r>
            <a:endParaRPr lang="cs-GB"/>
          </a:p>
        </p:txBody>
      </p:sp>
    </p:spTree>
    <p:extLst>
      <p:ext uri="{BB962C8B-B14F-4D97-AF65-F5344CB8AC3E}">
        <p14:creationId xmlns:p14="http://schemas.microsoft.com/office/powerpoint/2010/main" val="309262925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toryboard_1_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ázku 17">
            <a:extLst>
              <a:ext uri="{FF2B5EF4-FFF2-40B4-BE49-F238E27FC236}">
                <a16:creationId xmlns:a16="http://schemas.microsoft.com/office/drawing/2014/main" id="{FE49466D-7890-47C4-6F39-CDA34A58A0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224876" y="2047676"/>
            <a:ext cx="8778499" cy="4940049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r>
              <a:rPr lang="cs-CZ" dirty="0"/>
              <a:t>Kliknutím na ikonu přidáte obrázek.</a:t>
            </a:r>
            <a:endParaRPr lang="cs-GB"/>
          </a:p>
        </p:txBody>
      </p:sp>
      <p:sp>
        <p:nvSpPr>
          <p:cNvPr id="16" name="Zástupný text 15">
            <a:extLst>
              <a:ext uri="{FF2B5EF4-FFF2-40B4-BE49-F238E27FC236}">
                <a16:creationId xmlns:a16="http://schemas.microsoft.com/office/drawing/2014/main" id="{E43AE585-4C1D-920F-A1C3-9A284E541002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198710" y="0"/>
            <a:ext cx="17706681" cy="1190625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algn="ctr">
              <a:defRPr sz="3600">
                <a:solidFill>
                  <a:schemeClr val="tx1"/>
                </a:solidFill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cs-CZ" dirty="0"/>
              <a:t>SEKCE</a:t>
            </a:r>
          </a:p>
        </p:txBody>
      </p:sp>
      <p:sp>
        <p:nvSpPr>
          <p:cNvPr id="32" name="Zástupný text 31">
            <a:extLst>
              <a:ext uri="{FF2B5EF4-FFF2-40B4-BE49-F238E27FC236}">
                <a16:creationId xmlns:a16="http://schemas.microsoft.com/office/drawing/2014/main" id="{A2FDC847-9251-2BF8-65C3-78B38686759D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201042" y="7137412"/>
            <a:ext cx="17785383" cy="1371041"/>
          </a:xfrm>
          <a:prstGeom prst="rect">
            <a:avLst/>
          </a:prstGeom>
        </p:spPr>
        <p:txBody>
          <a:bodyPr/>
          <a:lstStyle>
            <a:lvl1pPr>
              <a:defRPr b="0" i="0">
                <a:solidFill>
                  <a:schemeClr val="tx2"/>
                </a:solidFill>
                <a:latin typeface="Euclid Circular A" panose="020B0504000000000000" pitchFamily="34" charset="0"/>
              </a:defRPr>
            </a:lvl1pPr>
          </a:lstStyle>
          <a:p>
            <a:pPr lvl="0"/>
            <a:r>
              <a:rPr lang="cs-CZ" dirty="0"/>
              <a:t>Obraz / Scéna:</a:t>
            </a:r>
          </a:p>
        </p:txBody>
      </p:sp>
      <p:sp>
        <p:nvSpPr>
          <p:cNvPr id="59" name="Zástupný symbol obrázku 17">
            <a:extLst>
              <a:ext uri="{FF2B5EF4-FFF2-40B4-BE49-F238E27FC236}">
                <a16:creationId xmlns:a16="http://schemas.microsoft.com/office/drawing/2014/main" id="{1C1BFE12-17BC-0731-F170-0183E7D8CE31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10126892" y="2047676"/>
            <a:ext cx="8778499" cy="4940049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r>
              <a:rPr lang="cs-CZ" dirty="0"/>
              <a:t>Kliknutím na ikonu přidáte obrázek.</a:t>
            </a:r>
            <a:endParaRPr lang="cs-GB"/>
          </a:p>
        </p:txBody>
      </p:sp>
      <p:sp>
        <p:nvSpPr>
          <p:cNvPr id="68" name="Zástupný text 11">
            <a:extLst>
              <a:ext uri="{FF2B5EF4-FFF2-40B4-BE49-F238E27FC236}">
                <a16:creationId xmlns:a16="http://schemas.microsoft.com/office/drawing/2014/main" id="{B97B3A7E-EB4D-4282-E6FB-67AEA88668A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54725" y="1746412"/>
            <a:ext cx="850900" cy="850900"/>
          </a:xfrm>
          <a:prstGeom prst="ellipse">
            <a:avLst/>
          </a:prstGeom>
          <a:solidFill>
            <a:schemeClr val="tx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algn="ctr">
              <a:defRPr sz="3200">
                <a:solidFill>
                  <a:sysClr val="windowText" lastClr="000000"/>
                </a:solidFill>
              </a:defRPr>
            </a:lvl1pPr>
          </a:lstStyle>
          <a:p>
            <a:pPr lvl="0"/>
            <a:r>
              <a:rPr lang="cs-CZ" dirty="0"/>
              <a:t>#</a:t>
            </a:r>
          </a:p>
        </p:txBody>
      </p:sp>
      <p:sp>
        <p:nvSpPr>
          <p:cNvPr id="70" name="Obdélník 69">
            <a:extLst>
              <a:ext uri="{FF2B5EF4-FFF2-40B4-BE49-F238E27FC236}">
                <a16:creationId xmlns:a16="http://schemas.microsoft.com/office/drawing/2014/main" id="{35EC0E46-6A0A-F6B6-C84B-C88E101D7FA7}"/>
              </a:ext>
            </a:extLst>
          </p:cNvPr>
          <p:cNvSpPr/>
          <p:nvPr userDrawn="1"/>
        </p:nvSpPr>
        <p:spPr>
          <a:xfrm>
            <a:off x="1201042" y="8675751"/>
            <a:ext cx="8578205" cy="1906921"/>
          </a:xfrm>
          <a:prstGeom prst="rect">
            <a:avLst/>
          </a:prstGeom>
          <a:solidFill>
            <a:schemeClr val="accent6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1" name="Zástupný text 31">
            <a:extLst>
              <a:ext uri="{FF2B5EF4-FFF2-40B4-BE49-F238E27FC236}">
                <a16:creationId xmlns:a16="http://schemas.microsoft.com/office/drawing/2014/main" id="{DD382DCE-649B-C147-30DF-9227E16BE8FD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1201043" y="9094369"/>
            <a:ext cx="8578205" cy="1485041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txBody>
          <a:bodyPr/>
          <a:lstStyle>
            <a:lvl1pPr>
              <a:defRPr sz="1800" b="0" i="0">
                <a:solidFill>
                  <a:schemeClr val="tx2"/>
                </a:solidFill>
                <a:latin typeface="Euclid Circular A Light" panose="020B0304000000000000" pitchFamily="34" charset="0"/>
              </a:defRPr>
            </a:lvl1pPr>
          </a:lstStyle>
          <a:p>
            <a:pPr lvl="0"/>
            <a:r>
              <a:rPr lang="cs-CZ" dirty="0"/>
              <a:t>Text</a:t>
            </a:r>
          </a:p>
        </p:txBody>
      </p:sp>
      <p:sp>
        <p:nvSpPr>
          <p:cNvPr id="72" name="TextovéPole 71">
            <a:extLst>
              <a:ext uri="{FF2B5EF4-FFF2-40B4-BE49-F238E27FC236}">
                <a16:creationId xmlns:a16="http://schemas.microsoft.com/office/drawing/2014/main" id="{B0B32E0C-8494-F0DC-1BC5-29B64D042233}"/>
              </a:ext>
            </a:extLst>
          </p:cNvPr>
          <p:cNvSpPr txBox="1"/>
          <p:nvPr userDrawn="1"/>
        </p:nvSpPr>
        <p:spPr>
          <a:xfrm>
            <a:off x="1201041" y="8700394"/>
            <a:ext cx="18889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cs-CZ" b="1" dirty="0">
                <a:solidFill>
                  <a:schemeClr val="bg1"/>
                </a:solidFill>
              </a:rPr>
              <a:t>Detail:</a:t>
            </a:r>
          </a:p>
        </p:txBody>
      </p:sp>
      <p:sp>
        <p:nvSpPr>
          <p:cNvPr id="73" name="Obdélník 72">
            <a:extLst>
              <a:ext uri="{FF2B5EF4-FFF2-40B4-BE49-F238E27FC236}">
                <a16:creationId xmlns:a16="http://schemas.microsoft.com/office/drawing/2014/main" id="{1DAED3A4-371F-834E-025D-8EF5FC85156A}"/>
              </a:ext>
            </a:extLst>
          </p:cNvPr>
          <p:cNvSpPr/>
          <p:nvPr userDrawn="1"/>
        </p:nvSpPr>
        <p:spPr>
          <a:xfrm>
            <a:off x="10408221" y="8658140"/>
            <a:ext cx="8578205" cy="1906921"/>
          </a:xfrm>
          <a:prstGeom prst="rect">
            <a:avLst/>
          </a:prstGeom>
          <a:solidFill>
            <a:schemeClr val="accent6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4" name="Zástupný text 31">
            <a:extLst>
              <a:ext uri="{FF2B5EF4-FFF2-40B4-BE49-F238E27FC236}">
                <a16:creationId xmlns:a16="http://schemas.microsoft.com/office/drawing/2014/main" id="{2DB861A8-C596-281F-A599-F7429527D2DD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10408222" y="9076758"/>
            <a:ext cx="8578205" cy="1485041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txBody>
          <a:bodyPr/>
          <a:lstStyle>
            <a:lvl1pPr>
              <a:defRPr sz="1800" b="0" i="0">
                <a:solidFill>
                  <a:schemeClr val="tx2"/>
                </a:solidFill>
                <a:latin typeface="Euclid Circular A Light" panose="020B0304000000000000" pitchFamily="34" charset="0"/>
              </a:defRPr>
            </a:lvl1pPr>
          </a:lstStyle>
          <a:p>
            <a:pPr lvl="0"/>
            <a:r>
              <a:rPr lang="cs-CZ" dirty="0"/>
              <a:t>Text</a:t>
            </a:r>
          </a:p>
        </p:txBody>
      </p:sp>
      <p:sp>
        <p:nvSpPr>
          <p:cNvPr id="75" name="TextovéPole 74">
            <a:extLst>
              <a:ext uri="{FF2B5EF4-FFF2-40B4-BE49-F238E27FC236}">
                <a16:creationId xmlns:a16="http://schemas.microsoft.com/office/drawing/2014/main" id="{014B3A18-7467-338E-FD88-5E3AC85F919A}"/>
              </a:ext>
            </a:extLst>
          </p:cNvPr>
          <p:cNvSpPr txBox="1"/>
          <p:nvPr userDrawn="1"/>
        </p:nvSpPr>
        <p:spPr>
          <a:xfrm>
            <a:off x="10408221" y="8682783"/>
            <a:ext cx="20794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cs-CZ" b="1" dirty="0">
                <a:solidFill>
                  <a:schemeClr val="bg1"/>
                </a:solidFill>
              </a:rPr>
              <a:t>Obsah:</a:t>
            </a:r>
          </a:p>
        </p:txBody>
      </p:sp>
      <p:sp>
        <p:nvSpPr>
          <p:cNvPr id="52" name="Zástupný text 31">
            <a:extLst>
              <a:ext uri="{FF2B5EF4-FFF2-40B4-BE49-F238E27FC236}">
                <a16:creationId xmlns:a16="http://schemas.microsoft.com/office/drawing/2014/main" id="{EFA53BDC-E7FA-7AFD-15A4-8F6011C948FC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9350854" y="6261892"/>
            <a:ext cx="1428559" cy="496665"/>
          </a:xfrm>
          <a:prstGeom prst="roundRect">
            <a:avLst>
              <a:gd name="adj" fmla="val 50000"/>
            </a:avLst>
          </a:prstGeom>
          <a:solidFill>
            <a:schemeClr val="tx1"/>
          </a:solidFill>
          <a:ln w="38100">
            <a:solidFill>
              <a:schemeClr val="tx2"/>
            </a:solidFill>
          </a:ln>
        </p:spPr>
        <p:txBody>
          <a:bodyPr anchor="ctr"/>
          <a:lstStyle>
            <a:lvl1pPr algn="ctr">
              <a:defRPr sz="2000" b="1" i="0">
                <a:solidFill>
                  <a:schemeClr val="tx2"/>
                </a:solidFill>
                <a:latin typeface="Euclid Circular A Bold" panose="020B0504000000000000" pitchFamily="34" charset="0"/>
              </a:defRPr>
            </a:lvl1pPr>
          </a:lstStyle>
          <a:p>
            <a:pPr lvl="0"/>
            <a:r>
              <a:rPr lang="cs-CZ" dirty="0"/>
              <a:t>čas</a:t>
            </a:r>
          </a:p>
        </p:txBody>
      </p:sp>
    </p:spTree>
    <p:extLst>
      <p:ext uri="{BB962C8B-B14F-4D97-AF65-F5344CB8AC3E}">
        <p14:creationId xmlns:p14="http://schemas.microsoft.com/office/powerpoint/2010/main" val="33105361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Storyboard_2_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Obdélník 38">
            <a:extLst>
              <a:ext uri="{FF2B5EF4-FFF2-40B4-BE49-F238E27FC236}">
                <a16:creationId xmlns:a16="http://schemas.microsoft.com/office/drawing/2014/main" id="{F013B684-A6BF-AD6E-D572-481FA2A0D8F1}"/>
              </a:ext>
            </a:extLst>
          </p:cNvPr>
          <p:cNvSpPr/>
          <p:nvPr userDrawn="1"/>
        </p:nvSpPr>
        <p:spPr>
          <a:xfrm>
            <a:off x="1201043" y="8675751"/>
            <a:ext cx="4041755" cy="1906921"/>
          </a:xfrm>
          <a:prstGeom prst="rect">
            <a:avLst/>
          </a:prstGeom>
          <a:solidFill>
            <a:schemeClr val="accent6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Zástupný symbol obrázku 17">
            <a:extLst>
              <a:ext uri="{FF2B5EF4-FFF2-40B4-BE49-F238E27FC236}">
                <a16:creationId xmlns:a16="http://schemas.microsoft.com/office/drawing/2014/main" id="{FE49466D-7890-47C4-6F39-CDA34A58A0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224876" y="2047676"/>
            <a:ext cx="8290800" cy="4665600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r>
              <a:rPr lang="cs-CZ" dirty="0"/>
              <a:t>Kliknutím na ikonu přidáte obrázek.</a:t>
            </a:r>
            <a:endParaRPr lang="cs-GB"/>
          </a:p>
        </p:txBody>
      </p:sp>
      <p:sp>
        <p:nvSpPr>
          <p:cNvPr id="16" name="Zástupný text 15">
            <a:extLst>
              <a:ext uri="{FF2B5EF4-FFF2-40B4-BE49-F238E27FC236}">
                <a16:creationId xmlns:a16="http://schemas.microsoft.com/office/drawing/2014/main" id="{E43AE585-4C1D-920F-A1C3-9A284E541002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198710" y="0"/>
            <a:ext cx="17706681" cy="1190625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algn="ctr">
              <a:defRPr sz="3600">
                <a:solidFill>
                  <a:schemeClr val="tx1"/>
                </a:solidFill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cs-CZ" dirty="0"/>
              <a:t>SEKCE</a:t>
            </a:r>
          </a:p>
        </p:txBody>
      </p:sp>
      <p:sp>
        <p:nvSpPr>
          <p:cNvPr id="32" name="Zástupný text 31">
            <a:extLst>
              <a:ext uri="{FF2B5EF4-FFF2-40B4-BE49-F238E27FC236}">
                <a16:creationId xmlns:a16="http://schemas.microsoft.com/office/drawing/2014/main" id="{A2FDC847-9251-2BF8-65C3-78B38686759D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201043" y="7022828"/>
            <a:ext cx="8312218" cy="1371041"/>
          </a:xfrm>
          <a:prstGeom prst="rect">
            <a:avLst/>
          </a:prstGeom>
        </p:spPr>
        <p:txBody>
          <a:bodyPr/>
          <a:lstStyle>
            <a:lvl1pPr>
              <a:defRPr b="0" i="0">
                <a:solidFill>
                  <a:schemeClr val="tx2"/>
                </a:solidFill>
                <a:latin typeface="Euclid Circular A" panose="020B0504000000000000" pitchFamily="34" charset="0"/>
              </a:defRPr>
            </a:lvl1pPr>
          </a:lstStyle>
          <a:p>
            <a:pPr lvl="0"/>
            <a:r>
              <a:rPr lang="cs-CZ" dirty="0"/>
              <a:t>Obraz / Scéna:</a:t>
            </a:r>
          </a:p>
        </p:txBody>
      </p:sp>
      <p:sp>
        <p:nvSpPr>
          <p:cNvPr id="33" name="Zástupný text 31">
            <a:extLst>
              <a:ext uri="{FF2B5EF4-FFF2-40B4-BE49-F238E27FC236}">
                <a16:creationId xmlns:a16="http://schemas.microsoft.com/office/drawing/2014/main" id="{62F2E3A9-DC9D-4FC4-0DB4-7DF58A9AE6B0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1201044" y="9094369"/>
            <a:ext cx="4041755" cy="1485041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txBody>
          <a:bodyPr/>
          <a:lstStyle>
            <a:lvl1pPr>
              <a:defRPr sz="1800" b="0" i="0">
                <a:solidFill>
                  <a:schemeClr val="tx2"/>
                </a:solidFill>
                <a:latin typeface="Euclid Circular A Light" panose="020B0304000000000000" pitchFamily="34" charset="0"/>
              </a:defRPr>
            </a:lvl1pPr>
          </a:lstStyle>
          <a:p>
            <a:pPr lvl="0"/>
            <a:r>
              <a:rPr lang="cs-CZ" dirty="0"/>
              <a:t>Text</a:t>
            </a:r>
          </a:p>
        </p:txBody>
      </p:sp>
      <p:sp>
        <p:nvSpPr>
          <p:cNvPr id="36" name="TextovéPole 35">
            <a:extLst>
              <a:ext uri="{FF2B5EF4-FFF2-40B4-BE49-F238E27FC236}">
                <a16:creationId xmlns:a16="http://schemas.microsoft.com/office/drawing/2014/main" id="{1177FEAA-C7A4-0EB4-2BE3-D5B497B2D0D7}"/>
              </a:ext>
            </a:extLst>
          </p:cNvPr>
          <p:cNvSpPr txBox="1"/>
          <p:nvPr userDrawn="1"/>
        </p:nvSpPr>
        <p:spPr>
          <a:xfrm>
            <a:off x="1201042" y="8700394"/>
            <a:ext cx="8899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cs-CZ" b="1" dirty="0">
                <a:solidFill>
                  <a:schemeClr val="bg1"/>
                </a:solidFill>
              </a:rPr>
              <a:t>Detail:</a:t>
            </a:r>
          </a:p>
        </p:txBody>
      </p:sp>
      <p:sp>
        <p:nvSpPr>
          <p:cNvPr id="49" name="Obdélník 48">
            <a:extLst>
              <a:ext uri="{FF2B5EF4-FFF2-40B4-BE49-F238E27FC236}">
                <a16:creationId xmlns:a16="http://schemas.microsoft.com/office/drawing/2014/main" id="{33499EED-95CC-2412-6CFC-0E5CB0740022}"/>
              </a:ext>
            </a:extLst>
          </p:cNvPr>
          <p:cNvSpPr/>
          <p:nvPr userDrawn="1"/>
        </p:nvSpPr>
        <p:spPr>
          <a:xfrm>
            <a:off x="5471506" y="8675751"/>
            <a:ext cx="4041755" cy="1906921"/>
          </a:xfrm>
          <a:prstGeom prst="rect">
            <a:avLst/>
          </a:prstGeom>
          <a:solidFill>
            <a:schemeClr val="accent6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Zástupný text 31">
            <a:extLst>
              <a:ext uri="{FF2B5EF4-FFF2-40B4-BE49-F238E27FC236}">
                <a16:creationId xmlns:a16="http://schemas.microsoft.com/office/drawing/2014/main" id="{31296A71-CCBF-4AB9-4494-CDBD2BF59B7C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5471507" y="9094369"/>
            <a:ext cx="4041755" cy="1485041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txBody>
          <a:bodyPr/>
          <a:lstStyle>
            <a:lvl1pPr>
              <a:defRPr sz="1800" b="0" i="0">
                <a:solidFill>
                  <a:schemeClr val="tx2"/>
                </a:solidFill>
                <a:latin typeface="Euclid Circular A Light" panose="020B0304000000000000" pitchFamily="34" charset="0"/>
              </a:defRPr>
            </a:lvl1pPr>
          </a:lstStyle>
          <a:p>
            <a:pPr lvl="0"/>
            <a:r>
              <a:rPr lang="cs-CZ" dirty="0"/>
              <a:t>Text</a:t>
            </a:r>
          </a:p>
        </p:txBody>
      </p:sp>
      <p:sp>
        <p:nvSpPr>
          <p:cNvPr id="51" name="TextovéPole 50">
            <a:extLst>
              <a:ext uri="{FF2B5EF4-FFF2-40B4-BE49-F238E27FC236}">
                <a16:creationId xmlns:a16="http://schemas.microsoft.com/office/drawing/2014/main" id="{EBAA3804-DBAE-D7D0-13F8-9C45C5668634}"/>
              </a:ext>
            </a:extLst>
          </p:cNvPr>
          <p:cNvSpPr txBox="1"/>
          <p:nvPr userDrawn="1"/>
        </p:nvSpPr>
        <p:spPr>
          <a:xfrm>
            <a:off x="5471505" y="8700394"/>
            <a:ext cx="9797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cs-CZ" b="1" dirty="0">
                <a:solidFill>
                  <a:schemeClr val="bg1"/>
                </a:solidFill>
              </a:rPr>
              <a:t>Obsah:</a:t>
            </a:r>
          </a:p>
        </p:txBody>
      </p:sp>
      <p:sp>
        <p:nvSpPr>
          <p:cNvPr id="52" name="Zástupný text 31">
            <a:extLst>
              <a:ext uri="{FF2B5EF4-FFF2-40B4-BE49-F238E27FC236}">
                <a16:creationId xmlns:a16="http://schemas.microsoft.com/office/drawing/2014/main" id="{EFA53BDC-E7FA-7AFD-15A4-8F6011C948FC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8339143" y="6014714"/>
            <a:ext cx="1428559" cy="496665"/>
          </a:xfrm>
          <a:prstGeom prst="roundRect">
            <a:avLst>
              <a:gd name="adj" fmla="val 50000"/>
            </a:avLst>
          </a:prstGeom>
          <a:solidFill>
            <a:schemeClr val="tx1"/>
          </a:solidFill>
          <a:ln w="38100">
            <a:solidFill>
              <a:schemeClr val="tx2"/>
            </a:solidFill>
          </a:ln>
        </p:spPr>
        <p:txBody>
          <a:bodyPr anchor="ctr"/>
          <a:lstStyle>
            <a:lvl1pPr algn="ctr">
              <a:defRPr sz="2000" b="1" i="0">
                <a:solidFill>
                  <a:schemeClr val="tx2"/>
                </a:solidFill>
                <a:latin typeface="Euclid Circular A Bold" panose="020B0504000000000000" pitchFamily="34" charset="0"/>
              </a:defRPr>
            </a:lvl1pPr>
          </a:lstStyle>
          <a:p>
            <a:pPr lvl="0"/>
            <a:r>
              <a:rPr lang="cs-CZ" dirty="0"/>
              <a:t>čas</a:t>
            </a:r>
          </a:p>
        </p:txBody>
      </p:sp>
      <p:sp>
        <p:nvSpPr>
          <p:cNvPr id="58" name="Obdélník 57">
            <a:extLst>
              <a:ext uri="{FF2B5EF4-FFF2-40B4-BE49-F238E27FC236}">
                <a16:creationId xmlns:a16="http://schemas.microsoft.com/office/drawing/2014/main" id="{6D272083-A58A-3C47-342F-B58F96D6D28A}"/>
              </a:ext>
            </a:extLst>
          </p:cNvPr>
          <p:cNvSpPr/>
          <p:nvPr userDrawn="1"/>
        </p:nvSpPr>
        <p:spPr>
          <a:xfrm>
            <a:off x="10610758" y="8675751"/>
            <a:ext cx="4041755" cy="1906921"/>
          </a:xfrm>
          <a:prstGeom prst="rect">
            <a:avLst/>
          </a:prstGeom>
          <a:solidFill>
            <a:schemeClr val="accent6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Zástupný symbol obrázku 17">
            <a:extLst>
              <a:ext uri="{FF2B5EF4-FFF2-40B4-BE49-F238E27FC236}">
                <a16:creationId xmlns:a16="http://schemas.microsoft.com/office/drawing/2014/main" id="{1C1BFE12-17BC-0731-F170-0183E7D8CE31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10634591" y="2047676"/>
            <a:ext cx="8290800" cy="4665600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r>
              <a:rPr lang="cs-CZ" dirty="0"/>
              <a:t>Kliknutím na ikonu přidáte obrázek.</a:t>
            </a:r>
            <a:endParaRPr lang="cs-GB"/>
          </a:p>
        </p:txBody>
      </p:sp>
      <p:sp>
        <p:nvSpPr>
          <p:cNvPr id="61" name="Zástupný text 31">
            <a:extLst>
              <a:ext uri="{FF2B5EF4-FFF2-40B4-BE49-F238E27FC236}">
                <a16:creationId xmlns:a16="http://schemas.microsoft.com/office/drawing/2014/main" id="{1D01AEB0-533E-DC2C-5541-5CCB1B9B8E67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10610758" y="7022828"/>
            <a:ext cx="8312218" cy="1371041"/>
          </a:xfrm>
          <a:prstGeom prst="rect">
            <a:avLst/>
          </a:prstGeom>
        </p:spPr>
        <p:txBody>
          <a:bodyPr/>
          <a:lstStyle>
            <a:lvl1pPr>
              <a:defRPr b="0" i="0">
                <a:solidFill>
                  <a:schemeClr val="tx2"/>
                </a:solidFill>
                <a:latin typeface="Euclid Circular A" panose="020B0504000000000000" pitchFamily="34" charset="0"/>
              </a:defRPr>
            </a:lvl1pPr>
          </a:lstStyle>
          <a:p>
            <a:pPr lvl="0"/>
            <a:r>
              <a:rPr lang="cs-CZ" dirty="0"/>
              <a:t>Obraz / Scéna:</a:t>
            </a:r>
          </a:p>
        </p:txBody>
      </p:sp>
      <p:sp>
        <p:nvSpPr>
          <p:cNvPr id="62" name="Zástupný text 31">
            <a:extLst>
              <a:ext uri="{FF2B5EF4-FFF2-40B4-BE49-F238E27FC236}">
                <a16:creationId xmlns:a16="http://schemas.microsoft.com/office/drawing/2014/main" id="{45A0C494-EAAF-7B34-9373-0C27A7951E1A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10610759" y="9094369"/>
            <a:ext cx="4041755" cy="1485041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txBody>
          <a:bodyPr/>
          <a:lstStyle>
            <a:lvl1pPr>
              <a:defRPr sz="1800" b="0" i="0">
                <a:solidFill>
                  <a:schemeClr val="tx2"/>
                </a:solidFill>
                <a:latin typeface="Euclid Circular A Light" panose="020B0304000000000000" pitchFamily="34" charset="0"/>
              </a:defRPr>
            </a:lvl1pPr>
          </a:lstStyle>
          <a:p>
            <a:pPr lvl="0"/>
            <a:r>
              <a:rPr lang="cs-CZ" dirty="0"/>
              <a:t>Text</a:t>
            </a:r>
          </a:p>
        </p:txBody>
      </p:sp>
      <p:sp>
        <p:nvSpPr>
          <p:cNvPr id="63" name="TextovéPole 62">
            <a:extLst>
              <a:ext uri="{FF2B5EF4-FFF2-40B4-BE49-F238E27FC236}">
                <a16:creationId xmlns:a16="http://schemas.microsoft.com/office/drawing/2014/main" id="{B73FF653-C728-E9E9-4FDE-C0F5522C9D7D}"/>
              </a:ext>
            </a:extLst>
          </p:cNvPr>
          <p:cNvSpPr txBox="1"/>
          <p:nvPr userDrawn="1"/>
        </p:nvSpPr>
        <p:spPr>
          <a:xfrm>
            <a:off x="10610757" y="8700394"/>
            <a:ext cx="8899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cs-CZ" b="1" dirty="0">
                <a:solidFill>
                  <a:schemeClr val="bg1"/>
                </a:solidFill>
              </a:rPr>
              <a:t>Detail:</a:t>
            </a:r>
          </a:p>
        </p:txBody>
      </p:sp>
      <p:sp>
        <p:nvSpPr>
          <p:cNvPr id="64" name="Obdélník 63">
            <a:extLst>
              <a:ext uri="{FF2B5EF4-FFF2-40B4-BE49-F238E27FC236}">
                <a16:creationId xmlns:a16="http://schemas.microsoft.com/office/drawing/2014/main" id="{01046AF4-BD54-B7CA-7F98-B7FD1E6BBF7E}"/>
              </a:ext>
            </a:extLst>
          </p:cNvPr>
          <p:cNvSpPr/>
          <p:nvPr userDrawn="1"/>
        </p:nvSpPr>
        <p:spPr>
          <a:xfrm>
            <a:off x="14881221" y="8675751"/>
            <a:ext cx="4041755" cy="1906921"/>
          </a:xfrm>
          <a:prstGeom prst="rect">
            <a:avLst/>
          </a:prstGeom>
          <a:solidFill>
            <a:schemeClr val="accent6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Zástupný text 31">
            <a:extLst>
              <a:ext uri="{FF2B5EF4-FFF2-40B4-BE49-F238E27FC236}">
                <a16:creationId xmlns:a16="http://schemas.microsoft.com/office/drawing/2014/main" id="{15CB216E-99E0-9977-51E8-488F7243941C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14881222" y="9094369"/>
            <a:ext cx="4041755" cy="1485041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txBody>
          <a:bodyPr/>
          <a:lstStyle>
            <a:lvl1pPr>
              <a:defRPr sz="1800" b="0" i="0">
                <a:solidFill>
                  <a:schemeClr val="tx2"/>
                </a:solidFill>
                <a:latin typeface="Euclid Circular A Light" panose="020B0304000000000000" pitchFamily="34" charset="0"/>
              </a:defRPr>
            </a:lvl1pPr>
          </a:lstStyle>
          <a:p>
            <a:pPr lvl="0"/>
            <a:r>
              <a:rPr lang="cs-CZ" dirty="0"/>
              <a:t>Text</a:t>
            </a:r>
          </a:p>
        </p:txBody>
      </p:sp>
      <p:sp>
        <p:nvSpPr>
          <p:cNvPr id="66" name="TextovéPole 65">
            <a:extLst>
              <a:ext uri="{FF2B5EF4-FFF2-40B4-BE49-F238E27FC236}">
                <a16:creationId xmlns:a16="http://schemas.microsoft.com/office/drawing/2014/main" id="{55846B5C-0393-58FB-140D-E56C1F0CBA91}"/>
              </a:ext>
            </a:extLst>
          </p:cNvPr>
          <p:cNvSpPr txBox="1"/>
          <p:nvPr userDrawn="1"/>
        </p:nvSpPr>
        <p:spPr>
          <a:xfrm>
            <a:off x="14881220" y="8700394"/>
            <a:ext cx="9797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cs-CZ" b="1" dirty="0">
                <a:solidFill>
                  <a:schemeClr val="bg1"/>
                </a:solidFill>
              </a:rPr>
              <a:t>Obsah:</a:t>
            </a:r>
          </a:p>
        </p:txBody>
      </p:sp>
      <p:sp>
        <p:nvSpPr>
          <p:cNvPr id="67" name="Zástupný text 31">
            <a:extLst>
              <a:ext uri="{FF2B5EF4-FFF2-40B4-BE49-F238E27FC236}">
                <a16:creationId xmlns:a16="http://schemas.microsoft.com/office/drawing/2014/main" id="{77CE07D2-7047-0013-901E-E89C23592CE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17748858" y="6014714"/>
            <a:ext cx="1428559" cy="496665"/>
          </a:xfrm>
          <a:prstGeom prst="roundRect">
            <a:avLst>
              <a:gd name="adj" fmla="val 50000"/>
            </a:avLst>
          </a:prstGeom>
          <a:solidFill>
            <a:schemeClr val="tx1"/>
          </a:solidFill>
          <a:ln w="38100">
            <a:solidFill>
              <a:schemeClr val="tx2"/>
            </a:solidFill>
          </a:ln>
        </p:spPr>
        <p:txBody>
          <a:bodyPr anchor="ctr"/>
          <a:lstStyle>
            <a:lvl1pPr algn="ctr">
              <a:defRPr sz="2000" b="1" i="0">
                <a:solidFill>
                  <a:schemeClr val="tx2"/>
                </a:solidFill>
                <a:latin typeface="Euclid Circular A Bold" panose="020B0504000000000000" pitchFamily="34" charset="0"/>
              </a:defRPr>
            </a:lvl1pPr>
          </a:lstStyle>
          <a:p>
            <a:pPr lvl="0"/>
            <a:r>
              <a:rPr lang="cs-CZ" dirty="0"/>
              <a:t>čas</a:t>
            </a:r>
          </a:p>
        </p:txBody>
      </p:sp>
      <p:sp>
        <p:nvSpPr>
          <p:cNvPr id="68" name="Zástupný text 11">
            <a:extLst>
              <a:ext uri="{FF2B5EF4-FFF2-40B4-BE49-F238E27FC236}">
                <a16:creationId xmlns:a16="http://schemas.microsoft.com/office/drawing/2014/main" id="{B97B3A7E-EB4D-4282-E6FB-67AEA88668A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54725" y="1746412"/>
            <a:ext cx="850900" cy="850900"/>
          </a:xfrm>
          <a:prstGeom prst="ellipse">
            <a:avLst/>
          </a:prstGeom>
          <a:solidFill>
            <a:schemeClr val="tx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algn="ctr">
              <a:defRPr sz="3200">
                <a:solidFill>
                  <a:sysClr val="windowText" lastClr="000000"/>
                </a:solidFill>
              </a:defRPr>
            </a:lvl1pPr>
          </a:lstStyle>
          <a:p>
            <a:pPr lvl="0"/>
            <a:r>
              <a:rPr lang="cs-CZ" dirty="0"/>
              <a:t>#</a:t>
            </a:r>
          </a:p>
        </p:txBody>
      </p:sp>
      <p:sp>
        <p:nvSpPr>
          <p:cNvPr id="69" name="Zástupný text 11">
            <a:extLst>
              <a:ext uri="{FF2B5EF4-FFF2-40B4-BE49-F238E27FC236}">
                <a16:creationId xmlns:a16="http://schemas.microsoft.com/office/drawing/2014/main" id="{D87E8311-F23B-C87D-D445-46F56D8872AC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162976" y="1765794"/>
            <a:ext cx="850900" cy="850900"/>
          </a:xfrm>
          <a:prstGeom prst="ellipse">
            <a:avLst/>
          </a:prstGeom>
          <a:solidFill>
            <a:schemeClr val="tx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algn="ctr">
              <a:defRPr sz="3200">
                <a:solidFill>
                  <a:sysClr val="windowText" lastClr="000000"/>
                </a:solidFill>
              </a:defRPr>
            </a:lvl1pPr>
          </a:lstStyle>
          <a:p>
            <a:pPr lvl="0"/>
            <a:r>
              <a:rPr lang="cs-CZ" dirty="0"/>
              <a:t>#</a:t>
            </a:r>
          </a:p>
        </p:txBody>
      </p:sp>
    </p:spTree>
    <p:extLst>
      <p:ext uri="{BB962C8B-B14F-4D97-AF65-F5344CB8AC3E}">
        <p14:creationId xmlns:p14="http://schemas.microsoft.com/office/powerpoint/2010/main" val="187974986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toryboard_2_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Obdélník 38">
            <a:extLst>
              <a:ext uri="{FF2B5EF4-FFF2-40B4-BE49-F238E27FC236}">
                <a16:creationId xmlns:a16="http://schemas.microsoft.com/office/drawing/2014/main" id="{F013B684-A6BF-AD6E-D572-481FA2A0D8F1}"/>
              </a:ext>
            </a:extLst>
          </p:cNvPr>
          <p:cNvSpPr/>
          <p:nvPr userDrawn="1"/>
        </p:nvSpPr>
        <p:spPr>
          <a:xfrm>
            <a:off x="1201043" y="8675751"/>
            <a:ext cx="4041755" cy="1906921"/>
          </a:xfrm>
          <a:prstGeom prst="rect">
            <a:avLst/>
          </a:prstGeom>
          <a:solidFill>
            <a:schemeClr val="accent6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Zástupný symbol obrázku 17">
            <a:extLst>
              <a:ext uri="{FF2B5EF4-FFF2-40B4-BE49-F238E27FC236}">
                <a16:creationId xmlns:a16="http://schemas.microsoft.com/office/drawing/2014/main" id="{FE49466D-7890-47C4-6F39-CDA34A58A0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224876" y="2047676"/>
            <a:ext cx="8290800" cy="4665600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r>
              <a:rPr lang="cs-CZ" dirty="0"/>
              <a:t>Kliknutím na ikonu přidáte obrázek.</a:t>
            </a:r>
            <a:endParaRPr lang="cs-GB"/>
          </a:p>
        </p:txBody>
      </p:sp>
      <p:sp>
        <p:nvSpPr>
          <p:cNvPr id="12" name="Zástupný text 11">
            <a:extLst>
              <a:ext uri="{FF2B5EF4-FFF2-40B4-BE49-F238E27FC236}">
                <a16:creationId xmlns:a16="http://schemas.microsoft.com/office/drawing/2014/main" id="{22793BD4-BC93-8CEE-AE4F-D40CADD785C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54725" y="1746412"/>
            <a:ext cx="850900" cy="850900"/>
          </a:xfrm>
          <a:prstGeom prst="ellipse">
            <a:avLst/>
          </a:prstGeom>
          <a:solidFill>
            <a:schemeClr val="tx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algn="ctr">
              <a:defRPr sz="3200">
                <a:solidFill>
                  <a:sysClr val="windowText" lastClr="000000"/>
                </a:solidFill>
              </a:defRPr>
            </a:lvl1pPr>
          </a:lstStyle>
          <a:p>
            <a:pPr lvl="0"/>
            <a:r>
              <a:rPr lang="cs-CZ" dirty="0"/>
              <a:t>#</a:t>
            </a:r>
          </a:p>
        </p:txBody>
      </p:sp>
      <p:sp>
        <p:nvSpPr>
          <p:cNvPr id="16" name="Zástupný text 15">
            <a:extLst>
              <a:ext uri="{FF2B5EF4-FFF2-40B4-BE49-F238E27FC236}">
                <a16:creationId xmlns:a16="http://schemas.microsoft.com/office/drawing/2014/main" id="{E43AE585-4C1D-920F-A1C3-9A284E541002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198710" y="0"/>
            <a:ext cx="17706681" cy="1190625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algn="ctr">
              <a:defRPr sz="3600">
                <a:solidFill>
                  <a:schemeClr val="tx1"/>
                </a:solidFill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cs-CZ" dirty="0"/>
              <a:t>SEKCE</a:t>
            </a:r>
          </a:p>
        </p:txBody>
      </p:sp>
      <p:sp>
        <p:nvSpPr>
          <p:cNvPr id="32" name="Zástupný text 31">
            <a:extLst>
              <a:ext uri="{FF2B5EF4-FFF2-40B4-BE49-F238E27FC236}">
                <a16:creationId xmlns:a16="http://schemas.microsoft.com/office/drawing/2014/main" id="{A2FDC847-9251-2BF8-65C3-78B38686759D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201043" y="7022828"/>
            <a:ext cx="8312218" cy="1371041"/>
          </a:xfrm>
          <a:prstGeom prst="rect">
            <a:avLst/>
          </a:prstGeom>
        </p:spPr>
        <p:txBody>
          <a:bodyPr/>
          <a:lstStyle>
            <a:lvl1pPr>
              <a:defRPr b="0" i="0">
                <a:solidFill>
                  <a:schemeClr val="tx2"/>
                </a:solidFill>
                <a:latin typeface="Euclid Circular A" panose="020B0504000000000000" pitchFamily="34" charset="0"/>
              </a:defRPr>
            </a:lvl1pPr>
          </a:lstStyle>
          <a:p>
            <a:pPr lvl="0"/>
            <a:r>
              <a:rPr lang="cs-CZ" dirty="0"/>
              <a:t>Obraz / Scéna:</a:t>
            </a:r>
          </a:p>
        </p:txBody>
      </p:sp>
      <p:sp>
        <p:nvSpPr>
          <p:cNvPr id="33" name="Zástupný text 31">
            <a:extLst>
              <a:ext uri="{FF2B5EF4-FFF2-40B4-BE49-F238E27FC236}">
                <a16:creationId xmlns:a16="http://schemas.microsoft.com/office/drawing/2014/main" id="{62F2E3A9-DC9D-4FC4-0DB4-7DF58A9AE6B0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1201044" y="9094369"/>
            <a:ext cx="4041755" cy="1485041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txBody>
          <a:bodyPr/>
          <a:lstStyle>
            <a:lvl1pPr>
              <a:defRPr sz="1800" b="0" i="0">
                <a:solidFill>
                  <a:schemeClr val="tx2"/>
                </a:solidFill>
                <a:latin typeface="Euclid Circular A Light" panose="020B0304000000000000" pitchFamily="34" charset="0"/>
              </a:defRPr>
            </a:lvl1pPr>
          </a:lstStyle>
          <a:p>
            <a:pPr lvl="0"/>
            <a:r>
              <a:rPr lang="cs-CZ" dirty="0"/>
              <a:t>Text</a:t>
            </a:r>
          </a:p>
        </p:txBody>
      </p:sp>
      <p:sp>
        <p:nvSpPr>
          <p:cNvPr id="36" name="TextovéPole 35">
            <a:extLst>
              <a:ext uri="{FF2B5EF4-FFF2-40B4-BE49-F238E27FC236}">
                <a16:creationId xmlns:a16="http://schemas.microsoft.com/office/drawing/2014/main" id="{1177FEAA-C7A4-0EB4-2BE3-D5B497B2D0D7}"/>
              </a:ext>
            </a:extLst>
          </p:cNvPr>
          <p:cNvSpPr txBox="1"/>
          <p:nvPr userDrawn="1"/>
        </p:nvSpPr>
        <p:spPr>
          <a:xfrm>
            <a:off x="1201042" y="8700394"/>
            <a:ext cx="8899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cs-CZ" b="1" dirty="0">
                <a:solidFill>
                  <a:schemeClr val="bg1"/>
                </a:solidFill>
              </a:rPr>
              <a:t>Detail:</a:t>
            </a:r>
          </a:p>
        </p:txBody>
      </p:sp>
      <p:sp>
        <p:nvSpPr>
          <p:cNvPr id="49" name="Obdélník 48">
            <a:extLst>
              <a:ext uri="{FF2B5EF4-FFF2-40B4-BE49-F238E27FC236}">
                <a16:creationId xmlns:a16="http://schemas.microsoft.com/office/drawing/2014/main" id="{33499EED-95CC-2412-6CFC-0E5CB0740022}"/>
              </a:ext>
            </a:extLst>
          </p:cNvPr>
          <p:cNvSpPr/>
          <p:nvPr userDrawn="1"/>
        </p:nvSpPr>
        <p:spPr>
          <a:xfrm>
            <a:off x="5471506" y="8675751"/>
            <a:ext cx="4041755" cy="1906921"/>
          </a:xfrm>
          <a:prstGeom prst="rect">
            <a:avLst/>
          </a:prstGeom>
          <a:solidFill>
            <a:schemeClr val="accent6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Zástupný text 31">
            <a:extLst>
              <a:ext uri="{FF2B5EF4-FFF2-40B4-BE49-F238E27FC236}">
                <a16:creationId xmlns:a16="http://schemas.microsoft.com/office/drawing/2014/main" id="{31296A71-CCBF-4AB9-4494-CDBD2BF59B7C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5471507" y="9094369"/>
            <a:ext cx="4041755" cy="1485041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txBody>
          <a:bodyPr/>
          <a:lstStyle>
            <a:lvl1pPr>
              <a:defRPr sz="1800" b="0" i="0">
                <a:solidFill>
                  <a:schemeClr val="tx2"/>
                </a:solidFill>
                <a:latin typeface="Euclid Circular A Light" panose="020B0304000000000000" pitchFamily="34" charset="0"/>
              </a:defRPr>
            </a:lvl1pPr>
          </a:lstStyle>
          <a:p>
            <a:pPr lvl="0"/>
            <a:r>
              <a:rPr lang="cs-CZ" dirty="0"/>
              <a:t>Text</a:t>
            </a:r>
          </a:p>
        </p:txBody>
      </p:sp>
      <p:sp>
        <p:nvSpPr>
          <p:cNvPr id="51" name="TextovéPole 50">
            <a:extLst>
              <a:ext uri="{FF2B5EF4-FFF2-40B4-BE49-F238E27FC236}">
                <a16:creationId xmlns:a16="http://schemas.microsoft.com/office/drawing/2014/main" id="{EBAA3804-DBAE-D7D0-13F8-9C45C5668634}"/>
              </a:ext>
            </a:extLst>
          </p:cNvPr>
          <p:cNvSpPr txBox="1"/>
          <p:nvPr userDrawn="1"/>
        </p:nvSpPr>
        <p:spPr>
          <a:xfrm>
            <a:off x="5471505" y="8700394"/>
            <a:ext cx="9797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cs-CZ" b="1" dirty="0">
                <a:solidFill>
                  <a:schemeClr val="bg1"/>
                </a:solidFill>
              </a:rPr>
              <a:t>Obsah:</a:t>
            </a:r>
          </a:p>
        </p:txBody>
      </p:sp>
      <p:sp>
        <p:nvSpPr>
          <p:cNvPr id="52" name="Zástupný text 31">
            <a:extLst>
              <a:ext uri="{FF2B5EF4-FFF2-40B4-BE49-F238E27FC236}">
                <a16:creationId xmlns:a16="http://schemas.microsoft.com/office/drawing/2014/main" id="{EFA53BDC-E7FA-7AFD-15A4-8F6011C948FC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8339143" y="6014714"/>
            <a:ext cx="1428559" cy="496665"/>
          </a:xfrm>
          <a:prstGeom prst="roundRect">
            <a:avLst>
              <a:gd name="adj" fmla="val 50000"/>
            </a:avLst>
          </a:prstGeom>
          <a:solidFill>
            <a:schemeClr val="tx1"/>
          </a:solidFill>
          <a:ln w="38100">
            <a:solidFill>
              <a:schemeClr val="tx2"/>
            </a:solidFill>
          </a:ln>
        </p:spPr>
        <p:txBody>
          <a:bodyPr anchor="ctr"/>
          <a:lstStyle>
            <a:lvl1pPr algn="ctr">
              <a:defRPr sz="2000" b="1" i="0">
                <a:solidFill>
                  <a:schemeClr val="tx2"/>
                </a:solidFill>
                <a:latin typeface="Euclid Circular A Bold" panose="020B0504000000000000" pitchFamily="34" charset="0"/>
              </a:defRPr>
            </a:lvl1pPr>
          </a:lstStyle>
          <a:p>
            <a:pPr lvl="0"/>
            <a:r>
              <a:rPr lang="cs-CZ" dirty="0"/>
              <a:t>čas</a:t>
            </a:r>
          </a:p>
        </p:txBody>
      </p:sp>
      <p:sp>
        <p:nvSpPr>
          <p:cNvPr id="58" name="Obdélník 57">
            <a:extLst>
              <a:ext uri="{FF2B5EF4-FFF2-40B4-BE49-F238E27FC236}">
                <a16:creationId xmlns:a16="http://schemas.microsoft.com/office/drawing/2014/main" id="{6D272083-A58A-3C47-342F-B58F96D6D28A}"/>
              </a:ext>
            </a:extLst>
          </p:cNvPr>
          <p:cNvSpPr/>
          <p:nvPr userDrawn="1"/>
        </p:nvSpPr>
        <p:spPr>
          <a:xfrm>
            <a:off x="10610758" y="3700599"/>
            <a:ext cx="4041755" cy="1906921"/>
          </a:xfrm>
          <a:prstGeom prst="rect">
            <a:avLst/>
          </a:prstGeom>
          <a:solidFill>
            <a:schemeClr val="accent6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Zástupný symbol obrázku 17">
            <a:extLst>
              <a:ext uri="{FF2B5EF4-FFF2-40B4-BE49-F238E27FC236}">
                <a16:creationId xmlns:a16="http://schemas.microsoft.com/office/drawing/2014/main" id="{1C1BFE12-17BC-0731-F170-0183E7D8CE31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10634591" y="5927138"/>
            <a:ext cx="8290800" cy="4665600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r>
              <a:rPr lang="cs-CZ" dirty="0"/>
              <a:t>Kliknutím na ikonu přidáte obrázek.</a:t>
            </a:r>
            <a:endParaRPr lang="cs-GB"/>
          </a:p>
        </p:txBody>
      </p:sp>
      <p:sp>
        <p:nvSpPr>
          <p:cNvPr id="60" name="Zástupný text 11">
            <a:extLst>
              <a:ext uri="{FF2B5EF4-FFF2-40B4-BE49-F238E27FC236}">
                <a16:creationId xmlns:a16="http://schemas.microsoft.com/office/drawing/2014/main" id="{B66DC171-0617-35B4-4597-6DA6B1442490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10185307" y="9978758"/>
            <a:ext cx="850900" cy="850900"/>
          </a:xfrm>
          <a:prstGeom prst="ellipse">
            <a:avLst/>
          </a:prstGeom>
          <a:solidFill>
            <a:schemeClr val="tx2"/>
          </a:solidFill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algn="ctr">
              <a:defRPr sz="3200">
                <a:solidFill>
                  <a:sysClr val="windowText" lastClr="000000"/>
                </a:solidFill>
              </a:defRPr>
            </a:lvl1pPr>
          </a:lstStyle>
          <a:p>
            <a:pPr lvl="0"/>
            <a:r>
              <a:rPr lang="cs-CZ" dirty="0"/>
              <a:t>#</a:t>
            </a:r>
          </a:p>
        </p:txBody>
      </p:sp>
      <p:sp>
        <p:nvSpPr>
          <p:cNvPr id="61" name="Zástupný text 31">
            <a:extLst>
              <a:ext uri="{FF2B5EF4-FFF2-40B4-BE49-F238E27FC236}">
                <a16:creationId xmlns:a16="http://schemas.microsoft.com/office/drawing/2014/main" id="{1D01AEB0-533E-DC2C-5541-5CCB1B9B8E67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10610758" y="2047676"/>
            <a:ext cx="8312218" cy="1371041"/>
          </a:xfrm>
          <a:prstGeom prst="rect">
            <a:avLst/>
          </a:prstGeom>
        </p:spPr>
        <p:txBody>
          <a:bodyPr/>
          <a:lstStyle>
            <a:lvl1pPr>
              <a:defRPr b="0" i="0">
                <a:solidFill>
                  <a:schemeClr val="tx2"/>
                </a:solidFill>
                <a:latin typeface="Euclid Circular A" panose="020B0504000000000000" pitchFamily="34" charset="0"/>
              </a:defRPr>
            </a:lvl1pPr>
          </a:lstStyle>
          <a:p>
            <a:pPr lvl="0"/>
            <a:r>
              <a:rPr lang="cs-CZ" dirty="0"/>
              <a:t>Obraz / Scéna:</a:t>
            </a:r>
          </a:p>
        </p:txBody>
      </p:sp>
      <p:sp>
        <p:nvSpPr>
          <p:cNvPr id="62" name="Zástupný text 31">
            <a:extLst>
              <a:ext uri="{FF2B5EF4-FFF2-40B4-BE49-F238E27FC236}">
                <a16:creationId xmlns:a16="http://schemas.microsoft.com/office/drawing/2014/main" id="{45A0C494-EAAF-7B34-9373-0C27A7951E1A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10610759" y="4119217"/>
            <a:ext cx="4041755" cy="1485041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txBody>
          <a:bodyPr/>
          <a:lstStyle>
            <a:lvl1pPr>
              <a:defRPr sz="1800" b="0" i="0">
                <a:solidFill>
                  <a:schemeClr val="tx2"/>
                </a:solidFill>
                <a:latin typeface="Euclid Circular A Light" panose="020B0304000000000000" pitchFamily="34" charset="0"/>
              </a:defRPr>
            </a:lvl1pPr>
          </a:lstStyle>
          <a:p>
            <a:pPr lvl="0"/>
            <a:r>
              <a:rPr lang="cs-CZ" dirty="0"/>
              <a:t>Text</a:t>
            </a:r>
          </a:p>
        </p:txBody>
      </p:sp>
      <p:sp>
        <p:nvSpPr>
          <p:cNvPr id="63" name="TextovéPole 62">
            <a:extLst>
              <a:ext uri="{FF2B5EF4-FFF2-40B4-BE49-F238E27FC236}">
                <a16:creationId xmlns:a16="http://schemas.microsoft.com/office/drawing/2014/main" id="{B73FF653-C728-E9E9-4FDE-C0F5522C9D7D}"/>
              </a:ext>
            </a:extLst>
          </p:cNvPr>
          <p:cNvSpPr txBox="1"/>
          <p:nvPr userDrawn="1"/>
        </p:nvSpPr>
        <p:spPr>
          <a:xfrm>
            <a:off x="10610757" y="3725242"/>
            <a:ext cx="8899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cs-CZ" b="1" dirty="0">
                <a:solidFill>
                  <a:schemeClr val="bg1"/>
                </a:solidFill>
              </a:rPr>
              <a:t>Detail:</a:t>
            </a:r>
          </a:p>
        </p:txBody>
      </p:sp>
      <p:sp>
        <p:nvSpPr>
          <p:cNvPr id="64" name="Obdélník 63">
            <a:extLst>
              <a:ext uri="{FF2B5EF4-FFF2-40B4-BE49-F238E27FC236}">
                <a16:creationId xmlns:a16="http://schemas.microsoft.com/office/drawing/2014/main" id="{01046AF4-BD54-B7CA-7F98-B7FD1E6BBF7E}"/>
              </a:ext>
            </a:extLst>
          </p:cNvPr>
          <p:cNvSpPr/>
          <p:nvPr userDrawn="1"/>
        </p:nvSpPr>
        <p:spPr>
          <a:xfrm>
            <a:off x="14881221" y="3700599"/>
            <a:ext cx="4041755" cy="1906921"/>
          </a:xfrm>
          <a:prstGeom prst="rect">
            <a:avLst/>
          </a:prstGeom>
          <a:solidFill>
            <a:schemeClr val="accent6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Zástupný text 31">
            <a:extLst>
              <a:ext uri="{FF2B5EF4-FFF2-40B4-BE49-F238E27FC236}">
                <a16:creationId xmlns:a16="http://schemas.microsoft.com/office/drawing/2014/main" id="{15CB216E-99E0-9977-51E8-488F7243941C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14881222" y="4119217"/>
            <a:ext cx="4041755" cy="1485041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txBody>
          <a:bodyPr/>
          <a:lstStyle>
            <a:lvl1pPr>
              <a:defRPr sz="1800" b="0" i="0">
                <a:solidFill>
                  <a:schemeClr val="tx2"/>
                </a:solidFill>
                <a:latin typeface="Euclid Circular A Light" panose="020B0304000000000000" pitchFamily="34" charset="0"/>
              </a:defRPr>
            </a:lvl1pPr>
          </a:lstStyle>
          <a:p>
            <a:pPr lvl="0"/>
            <a:r>
              <a:rPr lang="cs-CZ" dirty="0"/>
              <a:t>Text</a:t>
            </a:r>
          </a:p>
        </p:txBody>
      </p:sp>
      <p:sp>
        <p:nvSpPr>
          <p:cNvPr id="66" name="TextovéPole 65">
            <a:extLst>
              <a:ext uri="{FF2B5EF4-FFF2-40B4-BE49-F238E27FC236}">
                <a16:creationId xmlns:a16="http://schemas.microsoft.com/office/drawing/2014/main" id="{55846B5C-0393-58FB-140D-E56C1F0CBA91}"/>
              </a:ext>
            </a:extLst>
          </p:cNvPr>
          <p:cNvSpPr txBox="1"/>
          <p:nvPr userDrawn="1"/>
        </p:nvSpPr>
        <p:spPr>
          <a:xfrm>
            <a:off x="14881220" y="3725242"/>
            <a:ext cx="9797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cs-CZ" b="1" dirty="0">
                <a:solidFill>
                  <a:schemeClr val="bg1"/>
                </a:solidFill>
              </a:rPr>
              <a:t>Obsah:</a:t>
            </a:r>
          </a:p>
        </p:txBody>
      </p:sp>
      <p:sp>
        <p:nvSpPr>
          <p:cNvPr id="67" name="Zástupný text 31">
            <a:extLst>
              <a:ext uri="{FF2B5EF4-FFF2-40B4-BE49-F238E27FC236}">
                <a16:creationId xmlns:a16="http://schemas.microsoft.com/office/drawing/2014/main" id="{77CE07D2-7047-0013-901E-E89C23592CE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17797564" y="6094114"/>
            <a:ext cx="1428559" cy="496665"/>
          </a:xfrm>
          <a:prstGeom prst="roundRect">
            <a:avLst>
              <a:gd name="adj" fmla="val 50000"/>
            </a:avLst>
          </a:prstGeom>
          <a:solidFill>
            <a:schemeClr val="tx1"/>
          </a:solidFill>
          <a:ln w="38100">
            <a:solidFill>
              <a:schemeClr val="tx2"/>
            </a:solidFill>
          </a:ln>
        </p:spPr>
        <p:txBody>
          <a:bodyPr anchor="ctr"/>
          <a:lstStyle>
            <a:lvl1pPr algn="ctr">
              <a:defRPr sz="2000" b="1" i="0">
                <a:solidFill>
                  <a:schemeClr val="tx2"/>
                </a:solidFill>
                <a:latin typeface="Euclid Circular A Bold" panose="020B0504000000000000" pitchFamily="34" charset="0"/>
              </a:defRPr>
            </a:lvl1pPr>
          </a:lstStyle>
          <a:p>
            <a:pPr lvl="0"/>
            <a:r>
              <a:rPr lang="cs-CZ" dirty="0"/>
              <a:t>čas</a:t>
            </a:r>
          </a:p>
        </p:txBody>
      </p:sp>
    </p:spTree>
    <p:extLst>
      <p:ext uri="{BB962C8B-B14F-4D97-AF65-F5344CB8AC3E}">
        <p14:creationId xmlns:p14="http://schemas.microsoft.com/office/powerpoint/2010/main" val="3824046161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toryboard_2_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Obdélník 38">
            <a:extLst>
              <a:ext uri="{FF2B5EF4-FFF2-40B4-BE49-F238E27FC236}">
                <a16:creationId xmlns:a16="http://schemas.microsoft.com/office/drawing/2014/main" id="{F013B684-A6BF-AD6E-D572-481FA2A0D8F1}"/>
              </a:ext>
            </a:extLst>
          </p:cNvPr>
          <p:cNvSpPr/>
          <p:nvPr userDrawn="1"/>
        </p:nvSpPr>
        <p:spPr>
          <a:xfrm>
            <a:off x="10566924" y="8675751"/>
            <a:ext cx="4041755" cy="1906921"/>
          </a:xfrm>
          <a:prstGeom prst="rect">
            <a:avLst/>
          </a:prstGeom>
          <a:solidFill>
            <a:schemeClr val="accent6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Zástupný symbol obrázku 17">
            <a:extLst>
              <a:ext uri="{FF2B5EF4-FFF2-40B4-BE49-F238E27FC236}">
                <a16:creationId xmlns:a16="http://schemas.microsoft.com/office/drawing/2014/main" id="{FE49466D-7890-47C4-6F39-CDA34A58A0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0590757" y="2047676"/>
            <a:ext cx="8290800" cy="4665600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r>
              <a:rPr lang="cs-CZ" dirty="0"/>
              <a:t>Kliknutím na ikonu přidáte obrázek.</a:t>
            </a:r>
            <a:endParaRPr lang="cs-GB"/>
          </a:p>
        </p:txBody>
      </p:sp>
      <p:sp>
        <p:nvSpPr>
          <p:cNvPr id="12" name="Zástupný text 11">
            <a:extLst>
              <a:ext uri="{FF2B5EF4-FFF2-40B4-BE49-F238E27FC236}">
                <a16:creationId xmlns:a16="http://schemas.microsoft.com/office/drawing/2014/main" id="{22793BD4-BC93-8CEE-AE4F-D40CADD785C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220606" y="1746412"/>
            <a:ext cx="850900" cy="850900"/>
          </a:xfrm>
          <a:prstGeom prst="ellipse">
            <a:avLst/>
          </a:prstGeom>
          <a:solidFill>
            <a:schemeClr val="tx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algn="ctr">
              <a:defRPr sz="3200">
                <a:solidFill>
                  <a:sysClr val="windowText" lastClr="000000"/>
                </a:solidFill>
              </a:defRPr>
            </a:lvl1pPr>
          </a:lstStyle>
          <a:p>
            <a:pPr lvl="0"/>
            <a:r>
              <a:rPr lang="cs-CZ" dirty="0"/>
              <a:t>#</a:t>
            </a:r>
          </a:p>
        </p:txBody>
      </p:sp>
      <p:sp>
        <p:nvSpPr>
          <p:cNvPr id="16" name="Zástupný text 15">
            <a:extLst>
              <a:ext uri="{FF2B5EF4-FFF2-40B4-BE49-F238E27FC236}">
                <a16:creationId xmlns:a16="http://schemas.microsoft.com/office/drawing/2014/main" id="{E43AE585-4C1D-920F-A1C3-9A284E541002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198710" y="0"/>
            <a:ext cx="17706681" cy="1190625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algn="ctr">
              <a:defRPr sz="3600">
                <a:solidFill>
                  <a:schemeClr val="tx1"/>
                </a:solidFill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cs-CZ" dirty="0"/>
              <a:t>SEKCE</a:t>
            </a:r>
          </a:p>
        </p:txBody>
      </p:sp>
      <p:sp>
        <p:nvSpPr>
          <p:cNvPr id="32" name="Zástupný text 31">
            <a:extLst>
              <a:ext uri="{FF2B5EF4-FFF2-40B4-BE49-F238E27FC236}">
                <a16:creationId xmlns:a16="http://schemas.microsoft.com/office/drawing/2014/main" id="{A2FDC847-9251-2BF8-65C3-78B38686759D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0566924" y="7022828"/>
            <a:ext cx="8312218" cy="1371041"/>
          </a:xfrm>
          <a:prstGeom prst="rect">
            <a:avLst/>
          </a:prstGeom>
        </p:spPr>
        <p:txBody>
          <a:bodyPr/>
          <a:lstStyle>
            <a:lvl1pPr>
              <a:defRPr b="0" i="0">
                <a:solidFill>
                  <a:schemeClr val="tx2"/>
                </a:solidFill>
                <a:latin typeface="Euclid Circular A" panose="020B0504000000000000" pitchFamily="34" charset="0"/>
              </a:defRPr>
            </a:lvl1pPr>
          </a:lstStyle>
          <a:p>
            <a:pPr lvl="0"/>
            <a:r>
              <a:rPr lang="cs-CZ" dirty="0"/>
              <a:t>Obraz / Scéna:</a:t>
            </a:r>
          </a:p>
        </p:txBody>
      </p:sp>
      <p:sp>
        <p:nvSpPr>
          <p:cNvPr id="33" name="Zástupný text 31">
            <a:extLst>
              <a:ext uri="{FF2B5EF4-FFF2-40B4-BE49-F238E27FC236}">
                <a16:creationId xmlns:a16="http://schemas.microsoft.com/office/drawing/2014/main" id="{62F2E3A9-DC9D-4FC4-0DB4-7DF58A9AE6B0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10566925" y="9094369"/>
            <a:ext cx="4041755" cy="1485041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txBody>
          <a:bodyPr/>
          <a:lstStyle>
            <a:lvl1pPr>
              <a:defRPr sz="1800" b="0" i="0">
                <a:solidFill>
                  <a:schemeClr val="tx2"/>
                </a:solidFill>
                <a:latin typeface="Euclid Circular A Light" panose="020B0304000000000000" pitchFamily="34" charset="0"/>
              </a:defRPr>
            </a:lvl1pPr>
          </a:lstStyle>
          <a:p>
            <a:pPr lvl="0"/>
            <a:r>
              <a:rPr lang="cs-CZ" dirty="0"/>
              <a:t>Text</a:t>
            </a:r>
          </a:p>
        </p:txBody>
      </p:sp>
      <p:sp>
        <p:nvSpPr>
          <p:cNvPr id="36" name="TextovéPole 35">
            <a:extLst>
              <a:ext uri="{FF2B5EF4-FFF2-40B4-BE49-F238E27FC236}">
                <a16:creationId xmlns:a16="http://schemas.microsoft.com/office/drawing/2014/main" id="{1177FEAA-C7A4-0EB4-2BE3-D5B497B2D0D7}"/>
              </a:ext>
            </a:extLst>
          </p:cNvPr>
          <p:cNvSpPr txBox="1"/>
          <p:nvPr userDrawn="1"/>
        </p:nvSpPr>
        <p:spPr>
          <a:xfrm>
            <a:off x="10566923" y="8700394"/>
            <a:ext cx="8899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cs-CZ" b="1" dirty="0">
                <a:solidFill>
                  <a:schemeClr val="bg1"/>
                </a:solidFill>
              </a:rPr>
              <a:t>Detail:</a:t>
            </a:r>
          </a:p>
        </p:txBody>
      </p:sp>
      <p:sp>
        <p:nvSpPr>
          <p:cNvPr id="49" name="Obdélník 48">
            <a:extLst>
              <a:ext uri="{FF2B5EF4-FFF2-40B4-BE49-F238E27FC236}">
                <a16:creationId xmlns:a16="http://schemas.microsoft.com/office/drawing/2014/main" id="{33499EED-95CC-2412-6CFC-0E5CB0740022}"/>
              </a:ext>
            </a:extLst>
          </p:cNvPr>
          <p:cNvSpPr/>
          <p:nvPr userDrawn="1"/>
        </p:nvSpPr>
        <p:spPr>
          <a:xfrm>
            <a:off x="14837387" y="8675751"/>
            <a:ext cx="4041755" cy="1906921"/>
          </a:xfrm>
          <a:prstGeom prst="rect">
            <a:avLst/>
          </a:prstGeom>
          <a:solidFill>
            <a:schemeClr val="accent6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Zástupný text 31">
            <a:extLst>
              <a:ext uri="{FF2B5EF4-FFF2-40B4-BE49-F238E27FC236}">
                <a16:creationId xmlns:a16="http://schemas.microsoft.com/office/drawing/2014/main" id="{31296A71-CCBF-4AB9-4494-CDBD2BF59B7C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14837388" y="9094369"/>
            <a:ext cx="4041755" cy="1485041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txBody>
          <a:bodyPr/>
          <a:lstStyle>
            <a:lvl1pPr>
              <a:defRPr sz="1800" b="0" i="0">
                <a:solidFill>
                  <a:schemeClr val="tx2"/>
                </a:solidFill>
                <a:latin typeface="Euclid Circular A Light" panose="020B0304000000000000" pitchFamily="34" charset="0"/>
              </a:defRPr>
            </a:lvl1pPr>
          </a:lstStyle>
          <a:p>
            <a:pPr lvl="0"/>
            <a:r>
              <a:rPr lang="cs-CZ" dirty="0"/>
              <a:t>Text</a:t>
            </a:r>
          </a:p>
        </p:txBody>
      </p:sp>
      <p:sp>
        <p:nvSpPr>
          <p:cNvPr id="51" name="TextovéPole 50">
            <a:extLst>
              <a:ext uri="{FF2B5EF4-FFF2-40B4-BE49-F238E27FC236}">
                <a16:creationId xmlns:a16="http://schemas.microsoft.com/office/drawing/2014/main" id="{EBAA3804-DBAE-D7D0-13F8-9C45C5668634}"/>
              </a:ext>
            </a:extLst>
          </p:cNvPr>
          <p:cNvSpPr txBox="1"/>
          <p:nvPr userDrawn="1"/>
        </p:nvSpPr>
        <p:spPr>
          <a:xfrm>
            <a:off x="14837386" y="8700394"/>
            <a:ext cx="9797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cs-CZ" b="1" dirty="0">
                <a:solidFill>
                  <a:schemeClr val="bg1"/>
                </a:solidFill>
              </a:rPr>
              <a:t>Obsah:</a:t>
            </a:r>
          </a:p>
        </p:txBody>
      </p:sp>
      <p:sp>
        <p:nvSpPr>
          <p:cNvPr id="52" name="Zástupný text 31">
            <a:extLst>
              <a:ext uri="{FF2B5EF4-FFF2-40B4-BE49-F238E27FC236}">
                <a16:creationId xmlns:a16="http://schemas.microsoft.com/office/drawing/2014/main" id="{EFA53BDC-E7FA-7AFD-15A4-8F6011C948FC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17705024" y="6014714"/>
            <a:ext cx="1428559" cy="496665"/>
          </a:xfrm>
          <a:prstGeom prst="roundRect">
            <a:avLst>
              <a:gd name="adj" fmla="val 50000"/>
            </a:avLst>
          </a:prstGeom>
          <a:solidFill>
            <a:schemeClr val="tx1"/>
          </a:solidFill>
          <a:ln w="38100">
            <a:solidFill>
              <a:schemeClr val="tx2"/>
            </a:solidFill>
          </a:ln>
        </p:spPr>
        <p:txBody>
          <a:bodyPr anchor="ctr"/>
          <a:lstStyle>
            <a:lvl1pPr algn="ctr">
              <a:defRPr sz="2000" b="1" i="0">
                <a:solidFill>
                  <a:schemeClr val="tx2"/>
                </a:solidFill>
                <a:latin typeface="Euclid Circular A Bold" panose="020B0504000000000000" pitchFamily="34" charset="0"/>
              </a:defRPr>
            </a:lvl1pPr>
          </a:lstStyle>
          <a:p>
            <a:pPr lvl="0"/>
            <a:r>
              <a:rPr lang="cs-CZ" dirty="0"/>
              <a:t>čas</a:t>
            </a:r>
          </a:p>
        </p:txBody>
      </p:sp>
      <p:sp>
        <p:nvSpPr>
          <p:cNvPr id="58" name="Obdélník 57">
            <a:extLst>
              <a:ext uri="{FF2B5EF4-FFF2-40B4-BE49-F238E27FC236}">
                <a16:creationId xmlns:a16="http://schemas.microsoft.com/office/drawing/2014/main" id="{6D272083-A58A-3C47-342F-B58F96D6D28A}"/>
              </a:ext>
            </a:extLst>
          </p:cNvPr>
          <p:cNvSpPr/>
          <p:nvPr userDrawn="1"/>
        </p:nvSpPr>
        <p:spPr>
          <a:xfrm>
            <a:off x="1198710" y="3700599"/>
            <a:ext cx="4041755" cy="1906921"/>
          </a:xfrm>
          <a:prstGeom prst="rect">
            <a:avLst/>
          </a:prstGeom>
          <a:solidFill>
            <a:schemeClr val="accent6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Zástupný symbol obrázku 17">
            <a:extLst>
              <a:ext uri="{FF2B5EF4-FFF2-40B4-BE49-F238E27FC236}">
                <a16:creationId xmlns:a16="http://schemas.microsoft.com/office/drawing/2014/main" id="{1C1BFE12-17BC-0731-F170-0183E7D8CE31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1222543" y="5927138"/>
            <a:ext cx="8290800" cy="4665600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r>
              <a:rPr lang="cs-CZ" dirty="0"/>
              <a:t>Kliknutím na ikonu přidáte obrázek.</a:t>
            </a:r>
            <a:endParaRPr lang="cs-GB"/>
          </a:p>
        </p:txBody>
      </p:sp>
      <p:sp>
        <p:nvSpPr>
          <p:cNvPr id="60" name="Zástupný text 11">
            <a:extLst>
              <a:ext uri="{FF2B5EF4-FFF2-40B4-BE49-F238E27FC236}">
                <a16:creationId xmlns:a16="http://schemas.microsoft.com/office/drawing/2014/main" id="{B66DC171-0617-35B4-4597-6DA6B1442490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773259" y="9978758"/>
            <a:ext cx="850900" cy="850900"/>
          </a:xfrm>
          <a:prstGeom prst="ellipse">
            <a:avLst/>
          </a:prstGeom>
          <a:solidFill>
            <a:schemeClr val="tx2"/>
          </a:solidFill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algn="ctr">
              <a:defRPr sz="3200">
                <a:solidFill>
                  <a:sysClr val="windowText" lastClr="000000"/>
                </a:solidFill>
              </a:defRPr>
            </a:lvl1pPr>
          </a:lstStyle>
          <a:p>
            <a:pPr lvl="0"/>
            <a:r>
              <a:rPr lang="cs-CZ" dirty="0"/>
              <a:t>#</a:t>
            </a:r>
          </a:p>
        </p:txBody>
      </p:sp>
      <p:sp>
        <p:nvSpPr>
          <p:cNvPr id="61" name="Zástupný text 31">
            <a:extLst>
              <a:ext uri="{FF2B5EF4-FFF2-40B4-BE49-F238E27FC236}">
                <a16:creationId xmlns:a16="http://schemas.microsoft.com/office/drawing/2014/main" id="{1D01AEB0-533E-DC2C-5541-5CCB1B9B8E67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1198710" y="2047676"/>
            <a:ext cx="8312218" cy="1371041"/>
          </a:xfrm>
          <a:prstGeom prst="rect">
            <a:avLst/>
          </a:prstGeom>
        </p:spPr>
        <p:txBody>
          <a:bodyPr/>
          <a:lstStyle>
            <a:lvl1pPr>
              <a:defRPr b="0" i="0">
                <a:solidFill>
                  <a:schemeClr val="tx2"/>
                </a:solidFill>
                <a:latin typeface="Euclid Circular A" panose="020B0504000000000000" pitchFamily="34" charset="0"/>
              </a:defRPr>
            </a:lvl1pPr>
          </a:lstStyle>
          <a:p>
            <a:pPr lvl="0"/>
            <a:r>
              <a:rPr lang="cs-CZ" dirty="0"/>
              <a:t>Obraz / Scéna:</a:t>
            </a:r>
          </a:p>
        </p:txBody>
      </p:sp>
      <p:sp>
        <p:nvSpPr>
          <p:cNvPr id="62" name="Zástupný text 31">
            <a:extLst>
              <a:ext uri="{FF2B5EF4-FFF2-40B4-BE49-F238E27FC236}">
                <a16:creationId xmlns:a16="http://schemas.microsoft.com/office/drawing/2014/main" id="{45A0C494-EAAF-7B34-9373-0C27A7951E1A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1198711" y="4119217"/>
            <a:ext cx="4041755" cy="1485041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txBody>
          <a:bodyPr/>
          <a:lstStyle>
            <a:lvl1pPr>
              <a:defRPr sz="1800" b="0" i="0">
                <a:solidFill>
                  <a:schemeClr val="tx2"/>
                </a:solidFill>
                <a:latin typeface="Euclid Circular A Light" panose="020B0304000000000000" pitchFamily="34" charset="0"/>
              </a:defRPr>
            </a:lvl1pPr>
          </a:lstStyle>
          <a:p>
            <a:pPr lvl="0"/>
            <a:r>
              <a:rPr lang="cs-CZ" dirty="0"/>
              <a:t>Text</a:t>
            </a:r>
          </a:p>
        </p:txBody>
      </p:sp>
      <p:sp>
        <p:nvSpPr>
          <p:cNvPr id="63" name="TextovéPole 62">
            <a:extLst>
              <a:ext uri="{FF2B5EF4-FFF2-40B4-BE49-F238E27FC236}">
                <a16:creationId xmlns:a16="http://schemas.microsoft.com/office/drawing/2014/main" id="{B73FF653-C728-E9E9-4FDE-C0F5522C9D7D}"/>
              </a:ext>
            </a:extLst>
          </p:cNvPr>
          <p:cNvSpPr txBox="1"/>
          <p:nvPr userDrawn="1"/>
        </p:nvSpPr>
        <p:spPr>
          <a:xfrm>
            <a:off x="1198709" y="3725242"/>
            <a:ext cx="8899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cs-CZ" b="1" dirty="0">
                <a:solidFill>
                  <a:schemeClr val="bg1"/>
                </a:solidFill>
              </a:rPr>
              <a:t>Detail:</a:t>
            </a:r>
          </a:p>
        </p:txBody>
      </p:sp>
      <p:sp>
        <p:nvSpPr>
          <p:cNvPr id="64" name="Obdélník 63">
            <a:extLst>
              <a:ext uri="{FF2B5EF4-FFF2-40B4-BE49-F238E27FC236}">
                <a16:creationId xmlns:a16="http://schemas.microsoft.com/office/drawing/2014/main" id="{01046AF4-BD54-B7CA-7F98-B7FD1E6BBF7E}"/>
              </a:ext>
            </a:extLst>
          </p:cNvPr>
          <p:cNvSpPr/>
          <p:nvPr userDrawn="1"/>
        </p:nvSpPr>
        <p:spPr>
          <a:xfrm>
            <a:off x="5469173" y="3700599"/>
            <a:ext cx="4041755" cy="1906921"/>
          </a:xfrm>
          <a:prstGeom prst="rect">
            <a:avLst/>
          </a:prstGeom>
          <a:solidFill>
            <a:schemeClr val="accent6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Zástupný text 31">
            <a:extLst>
              <a:ext uri="{FF2B5EF4-FFF2-40B4-BE49-F238E27FC236}">
                <a16:creationId xmlns:a16="http://schemas.microsoft.com/office/drawing/2014/main" id="{15CB216E-99E0-9977-51E8-488F7243941C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5469174" y="4119217"/>
            <a:ext cx="4041755" cy="1485041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txBody>
          <a:bodyPr/>
          <a:lstStyle>
            <a:lvl1pPr>
              <a:defRPr sz="1800" b="0" i="0">
                <a:solidFill>
                  <a:schemeClr val="tx2"/>
                </a:solidFill>
                <a:latin typeface="Euclid Circular A Light" panose="020B0304000000000000" pitchFamily="34" charset="0"/>
              </a:defRPr>
            </a:lvl1pPr>
          </a:lstStyle>
          <a:p>
            <a:pPr lvl="0"/>
            <a:r>
              <a:rPr lang="cs-CZ" dirty="0"/>
              <a:t>Text</a:t>
            </a:r>
          </a:p>
        </p:txBody>
      </p:sp>
      <p:sp>
        <p:nvSpPr>
          <p:cNvPr id="66" name="TextovéPole 65">
            <a:extLst>
              <a:ext uri="{FF2B5EF4-FFF2-40B4-BE49-F238E27FC236}">
                <a16:creationId xmlns:a16="http://schemas.microsoft.com/office/drawing/2014/main" id="{55846B5C-0393-58FB-140D-E56C1F0CBA91}"/>
              </a:ext>
            </a:extLst>
          </p:cNvPr>
          <p:cNvSpPr txBox="1"/>
          <p:nvPr userDrawn="1"/>
        </p:nvSpPr>
        <p:spPr>
          <a:xfrm>
            <a:off x="5469172" y="3725242"/>
            <a:ext cx="9797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cs-CZ" b="1" dirty="0">
                <a:solidFill>
                  <a:schemeClr val="bg1"/>
                </a:solidFill>
              </a:rPr>
              <a:t>Obsah:</a:t>
            </a:r>
          </a:p>
        </p:txBody>
      </p:sp>
      <p:sp>
        <p:nvSpPr>
          <p:cNvPr id="67" name="Zástupný text 31">
            <a:extLst>
              <a:ext uri="{FF2B5EF4-FFF2-40B4-BE49-F238E27FC236}">
                <a16:creationId xmlns:a16="http://schemas.microsoft.com/office/drawing/2014/main" id="{77CE07D2-7047-0013-901E-E89C23592CE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385516" y="6094114"/>
            <a:ext cx="1428559" cy="496665"/>
          </a:xfrm>
          <a:prstGeom prst="roundRect">
            <a:avLst>
              <a:gd name="adj" fmla="val 50000"/>
            </a:avLst>
          </a:prstGeom>
          <a:solidFill>
            <a:schemeClr val="tx1"/>
          </a:solidFill>
          <a:ln w="38100">
            <a:solidFill>
              <a:schemeClr val="tx2"/>
            </a:solidFill>
          </a:ln>
        </p:spPr>
        <p:txBody>
          <a:bodyPr anchor="ctr"/>
          <a:lstStyle>
            <a:lvl1pPr algn="ctr">
              <a:defRPr sz="2000" b="1" i="0">
                <a:solidFill>
                  <a:schemeClr val="tx2"/>
                </a:solidFill>
                <a:latin typeface="Euclid Circular A Bold" panose="020B0504000000000000" pitchFamily="34" charset="0"/>
              </a:defRPr>
            </a:lvl1pPr>
          </a:lstStyle>
          <a:p>
            <a:pPr lvl="0"/>
            <a:r>
              <a:rPr lang="cs-CZ" dirty="0"/>
              <a:t>čas</a:t>
            </a:r>
          </a:p>
        </p:txBody>
      </p:sp>
    </p:spTree>
    <p:extLst>
      <p:ext uri="{BB962C8B-B14F-4D97-AF65-F5344CB8AC3E}">
        <p14:creationId xmlns:p14="http://schemas.microsoft.com/office/powerpoint/2010/main" val="1005548212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toryboard_2_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Zástupný text 15">
            <a:extLst>
              <a:ext uri="{FF2B5EF4-FFF2-40B4-BE49-F238E27FC236}">
                <a16:creationId xmlns:a16="http://schemas.microsoft.com/office/drawing/2014/main" id="{E43AE585-4C1D-920F-A1C3-9A284E541002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198710" y="0"/>
            <a:ext cx="17706681" cy="1190625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algn="ctr">
              <a:defRPr sz="3600">
                <a:solidFill>
                  <a:schemeClr val="tx1"/>
                </a:solidFill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cs-CZ" dirty="0"/>
              <a:t>SEKCE</a:t>
            </a:r>
          </a:p>
        </p:txBody>
      </p:sp>
      <p:sp>
        <p:nvSpPr>
          <p:cNvPr id="58" name="Obdélník 57">
            <a:extLst>
              <a:ext uri="{FF2B5EF4-FFF2-40B4-BE49-F238E27FC236}">
                <a16:creationId xmlns:a16="http://schemas.microsoft.com/office/drawing/2014/main" id="{6D272083-A58A-3C47-342F-B58F96D6D28A}"/>
              </a:ext>
            </a:extLst>
          </p:cNvPr>
          <p:cNvSpPr/>
          <p:nvPr userDrawn="1"/>
        </p:nvSpPr>
        <p:spPr>
          <a:xfrm>
            <a:off x="10610758" y="3700599"/>
            <a:ext cx="4041755" cy="1906921"/>
          </a:xfrm>
          <a:prstGeom prst="rect">
            <a:avLst/>
          </a:prstGeom>
          <a:solidFill>
            <a:schemeClr val="accent6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Zástupný symbol obrázku 17">
            <a:extLst>
              <a:ext uri="{FF2B5EF4-FFF2-40B4-BE49-F238E27FC236}">
                <a16:creationId xmlns:a16="http://schemas.microsoft.com/office/drawing/2014/main" id="{1C1BFE12-17BC-0731-F170-0183E7D8CE31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10634591" y="5927138"/>
            <a:ext cx="8290800" cy="4665600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r>
              <a:rPr lang="cs-CZ" dirty="0"/>
              <a:t>Kliknutím na ikonu přidáte obrázek.</a:t>
            </a:r>
            <a:endParaRPr lang="cs-GB"/>
          </a:p>
        </p:txBody>
      </p:sp>
      <p:sp>
        <p:nvSpPr>
          <p:cNvPr id="60" name="Zástupný text 11">
            <a:extLst>
              <a:ext uri="{FF2B5EF4-FFF2-40B4-BE49-F238E27FC236}">
                <a16:creationId xmlns:a16="http://schemas.microsoft.com/office/drawing/2014/main" id="{B66DC171-0617-35B4-4597-6DA6B1442490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10185307" y="9978758"/>
            <a:ext cx="850900" cy="850900"/>
          </a:xfrm>
          <a:prstGeom prst="ellipse">
            <a:avLst/>
          </a:prstGeom>
          <a:solidFill>
            <a:schemeClr val="tx2"/>
          </a:solidFill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algn="ctr">
              <a:defRPr sz="3200">
                <a:solidFill>
                  <a:sysClr val="windowText" lastClr="000000"/>
                </a:solidFill>
              </a:defRPr>
            </a:lvl1pPr>
          </a:lstStyle>
          <a:p>
            <a:pPr lvl="0"/>
            <a:r>
              <a:rPr lang="cs-CZ" dirty="0"/>
              <a:t>#</a:t>
            </a:r>
          </a:p>
        </p:txBody>
      </p:sp>
      <p:sp>
        <p:nvSpPr>
          <p:cNvPr id="61" name="Zástupný text 31">
            <a:extLst>
              <a:ext uri="{FF2B5EF4-FFF2-40B4-BE49-F238E27FC236}">
                <a16:creationId xmlns:a16="http://schemas.microsoft.com/office/drawing/2014/main" id="{1D01AEB0-533E-DC2C-5541-5CCB1B9B8E67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10610758" y="2047676"/>
            <a:ext cx="8312218" cy="1371041"/>
          </a:xfrm>
          <a:prstGeom prst="rect">
            <a:avLst/>
          </a:prstGeom>
        </p:spPr>
        <p:txBody>
          <a:bodyPr/>
          <a:lstStyle>
            <a:lvl1pPr>
              <a:defRPr b="0" i="0">
                <a:solidFill>
                  <a:schemeClr val="tx2"/>
                </a:solidFill>
                <a:latin typeface="Euclid Circular A" panose="020B0504000000000000" pitchFamily="34" charset="0"/>
              </a:defRPr>
            </a:lvl1pPr>
          </a:lstStyle>
          <a:p>
            <a:pPr lvl="0"/>
            <a:r>
              <a:rPr lang="cs-CZ" dirty="0"/>
              <a:t>Obraz / Scéna:</a:t>
            </a:r>
          </a:p>
        </p:txBody>
      </p:sp>
      <p:sp>
        <p:nvSpPr>
          <p:cNvPr id="62" name="Zástupný text 31">
            <a:extLst>
              <a:ext uri="{FF2B5EF4-FFF2-40B4-BE49-F238E27FC236}">
                <a16:creationId xmlns:a16="http://schemas.microsoft.com/office/drawing/2014/main" id="{45A0C494-EAAF-7B34-9373-0C27A7951E1A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10610759" y="4119217"/>
            <a:ext cx="4041755" cy="1485041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txBody>
          <a:bodyPr/>
          <a:lstStyle>
            <a:lvl1pPr>
              <a:defRPr sz="1800" b="0" i="0">
                <a:solidFill>
                  <a:schemeClr val="tx2"/>
                </a:solidFill>
                <a:latin typeface="Euclid Circular A Light" panose="020B0304000000000000" pitchFamily="34" charset="0"/>
              </a:defRPr>
            </a:lvl1pPr>
          </a:lstStyle>
          <a:p>
            <a:pPr lvl="0"/>
            <a:r>
              <a:rPr lang="cs-CZ" dirty="0"/>
              <a:t>Text</a:t>
            </a:r>
          </a:p>
        </p:txBody>
      </p:sp>
      <p:sp>
        <p:nvSpPr>
          <p:cNvPr id="63" name="TextovéPole 62">
            <a:extLst>
              <a:ext uri="{FF2B5EF4-FFF2-40B4-BE49-F238E27FC236}">
                <a16:creationId xmlns:a16="http://schemas.microsoft.com/office/drawing/2014/main" id="{B73FF653-C728-E9E9-4FDE-C0F5522C9D7D}"/>
              </a:ext>
            </a:extLst>
          </p:cNvPr>
          <p:cNvSpPr txBox="1"/>
          <p:nvPr userDrawn="1"/>
        </p:nvSpPr>
        <p:spPr>
          <a:xfrm>
            <a:off x="10610757" y="3725242"/>
            <a:ext cx="8899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cs-CZ" b="1" dirty="0">
                <a:solidFill>
                  <a:schemeClr val="bg1"/>
                </a:solidFill>
              </a:rPr>
              <a:t>Detail:</a:t>
            </a:r>
          </a:p>
        </p:txBody>
      </p:sp>
      <p:sp>
        <p:nvSpPr>
          <p:cNvPr id="64" name="Obdélník 63">
            <a:extLst>
              <a:ext uri="{FF2B5EF4-FFF2-40B4-BE49-F238E27FC236}">
                <a16:creationId xmlns:a16="http://schemas.microsoft.com/office/drawing/2014/main" id="{01046AF4-BD54-B7CA-7F98-B7FD1E6BBF7E}"/>
              </a:ext>
            </a:extLst>
          </p:cNvPr>
          <p:cNvSpPr/>
          <p:nvPr userDrawn="1"/>
        </p:nvSpPr>
        <p:spPr>
          <a:xfrm>
            <a:off x="14881221" y="3700599"/>
            <a:ext cx="4041755" cy="1906921"/>
          </a:xfrm>
          <a:prstGeom prst="rect">
            <a:avLst/>
          </a:prstGeom>
          <a:solidFill>
            <a:schemeClr val="accent6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Zástupný text 31">
            <a:extLst>
              <a:ext uri="{FF2B5EF4-FFF2-40B4-BE49-F238E27FC236}">
                <a16:creationId xmlns:a16="http://schemas.microsoft.com/office/drawing/2014/main" id="{15CB216E-99E0-9977-51E8-488F7243941C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14881222" y="4119217"/>
            <a:ext cx="4041755" cy="1485041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txBody>
          <a:bodyPr/>
          <a:lstStyle>
            <a:lvl1pPr>
              <a:defRPr sz="1800" b="0" i="0">
                <a:solidFill>
                  <a:schemeClr val="tx2"/>
                </a:solidFill>
                <a:latin typeface="Euclid Circular A Light" panose="020B0304000000000000" pitchFamily="34" charset="0"/>
              </a:defRPr>
            </a:lvl1pPr>
          </a:lstStyle>
          <a:p>
            <a:pPr lvl="0"/>
            <a:r>
              <a:rPr lang="cs-CZ" dirty="0"/>
              <a:t>Text</a:t>
            </a:r>
          </a:p>
        </p:txBody>
      </p:sp>
      <p:sp>
        <p:nvSpPr>
          <p:cNvPr id="66" name="TextovéPole 65">
            <a:extLst>
              <a:ext uri="{FF2B5EF4-FFF2-40B4-BE49-F238E27FC236}">
                <a16:creationId xmlns:a16="http://schemas.microsoft.com/office/drawing/2014/main" id="{55846B5C-0393-58FB-140D-E56C1F0CBA91}"/>
              </a:ext>
            </a:extLst>
          </p:cNvPr>
          <p:cNvSpPr txBox="1"/>
          <p:nvPr userDrawn="1"/>
        </p:nvSpPr>
        <p:spPr>
          <a:xfrm>
            <a:off x="14881220" y="3725242"/>
            <a:ext cx="9797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cs-CZ" b="1" dirty="0">
                <a:solidFill>
                  <a:schemeClr val="bg1"/>
                </a:solidFill>
              </a:rPr>
              <a:t>Obsah:</a:t>
            </a:r>
          </a:p>
        </p:txBody>
      </p:sp>
      <p:sp>
        <p:nvSpPr>
          <p:cNvPr id="67" name="Zástupný text 31">
            <a:extLst>
              <a:ext uri="{FF2B5EF4-FFF2-40B4-BE49-F238E27FC236}">
                <a16:creationId xmlns:a16="http://schemas.microsoft.com/office/drawing/2014/main" id="{77CE07D2-7047-0013-901E-E89C23592CE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17797564" y="6094114"/>
            <a:ext cx="1428559" cy="496665"/>
          </a:xfrm>
          <a:prstGeom prst="roundRect">
            <a:avLst>
              <a:gd name="adj" fmla="val 50000"/>
            </a:avLst>
          </a:prstGeom>
          <a:solidFill>
            <a:schemeClr val="tx1"/>
          </a:solidFill>
          <a:ln w="38100">
            <a:solidFill>
              <a:schemeClr val="tx2"/>
            </a:solidFill>
          </a:ln>
        </p:spPr>
        <p:txBody>
          <a:bodyPr anchor="ctr"/>
          <a:lstStyle>
            <a:lvl1pPr algn="ctr">
              <a:defRPr sz="2000" b="1" i="0">
                <a:solidFill>
                  <a:schemeClr val="tx2"/>
                </a:solidFill>
                <a:latin typeface="Euclid Circular A Bold" panose="020B0504000000000000" pitchFamily="34" charset="0"/>
              </a:defRPr>
            </a:lvl1pPr>
          </a:lstStyle>
          <a:p>
            <a:pPr lvl="0"/>
            <a:r>
              <a:rPr lang="cs-CZ" dirty="0"/>
              <a:t>čas</a:t>
            </a:r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CAA3BA53-DF9F-791E-42B8-20C034374AE1}"/>
              </a:ext>
            </a:extLst>
          </p:cNvPr>
          <p:cNvSpPr/>
          <p:nvPr userDrawn="1"/>
        </p:nvSpPr>
        <p:spPr>
          <a:xfrm>
            <a:off x="1198710" y="3700599"/>
            <a:ext cx="4041755" cy="1906921"/>
          </a:xfrm>
          <a:prstGeom prst="rect">
            <a:avLst/>
          </a:prstGeom>
          <a:solidFill>
            <a:schemeClr val="accent6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Zástupný symbol obrázku 17">
            <a:extLst>
              <a:ext uri="{FF2B5EF4-FFF2-40B4-BE49-F238E27FC236}">
                <a16:creationId xmlns:a16="http://schemas.microsoft.com/office/drawing/2014/main" id="{FC9ADC09-4EB4-AE43-AF97-69AFFD05F03B}"/>
              </a:ext>
            </a:extLst>
          </p:cNvPr>
          <p:cNvSpPr>
            <a:spLocks noGrp="1"/>
          </p:cNvSpPr>
          <p:nvPr>
            <p:ph type="pic" sz="quarter" idx="33"/>
          </p:nvPr>
        </p:nvSpPr>
        <p:spPr>
          <a:xfrm>
            <a:off x="1222543" y="5927138"/>
            <a:ext cx="8290800" cy="4665600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r>
              <a:rPr lang="cs-CZ" dirty="0"/>
              <a:t>Kliknutím na ikonu přidáte obrázek.</a:t>
            </a:r>
            <a:endParaRPr lang="cs-GB"/>
          </a:p>
        </p:txBody>
      </p:sp>
      <p:sp>
        <p:nvSpPr>
          <p:cNvPr id="5" name="Zástupný text 11">
            <a:extLst>
              <a:ext uri="{FF2B5EF4-FFF2-40B4-BE49-F238E27FC236}">
                <a16:creationId xmlns:a16="http://schemas.microsoft.com/office/drawing/2014/main" id="{0811BB84-6A12-C015-3E44-3E16F4AEDF0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773259" y="9978758"/>
            <a:ext cx="850900" cy="850900"/>
          </a:xfrm>
          <a:prstGeom prst="ellipse">
            <a:avLst/>
          </a:prstGeom>
          <a:solidFill>
            <a:schemeClr val="tx2"/>
          </a:solidFill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algn="ctr">
              <a:defRPr sz="3200">
                <a:solidFill>
                  <a:sysClr val="windowText" lastClr="000000"/>
                </a:solidFill>
              </a:defRPr>
            </a:lvl1pPr>
          </a:lstStyle>
          <a:p>
            <a:pPr lvl="0"/>
            <a:r>
              <a:rPr lang="cs-CZ" dirty="0"/>
              <a:t>#</a:t>
            </a:r>
          </a:p>
        </p:txBody>
      </p:sp>
      <p:sp>
        <p:nvSpPr>
          <p:cNvPr id="6" name="Zástupný text 31">
            <a:extLst>
              <a:ext uri="{FF2B5EF4-FFF2-40B4-BE49-F238E27FC236}">
                <a16:creationId xmlns:a16="http://schemas.microsoft.com/office/drawing/2014/main" id="{03FD38D5-C4D1-D38D-606B-B14814FDEDD2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1198710" y="2047676"/>
            <a:ext cx="8312218" cy="1371041"/>
          </a:xfrm>
          <a:prstGeom prst="rect">
            <a:avLst/>
          </a:prstGeom>
        </p:spPr>
        <p:txBody>
          <a:bodyPr/>
          <a:lstStyle>
            <a:lvl1pPr>
              <a:defRPr b="0" i="0">
                <a:solidFill>
                  <a:schemeClr val="tx2"/>
                </a:solidFill>
                <a:latin typeface="Euclid Circular A" panose="020B0504000000000000" pitchFamily="34" charset="0"/>
              </a:defRPr>
            </a:lvl1pPr>
          </a:lstStyle>
          <a:p>
            <a:pPr lvl="0"/>
            <a:r>
              <a:rPr lang="cs-CZ" dirty="0"/>
              <a:t>Obraz / Scéna:</a:t>
            </a:r>
          </a:p>
        </p:txBody>
      </p:sp>
      <p:sp>
        <p:nvSpPr>
          <p:cNvPr id="7" name="Zástupný text 31">
            <a:extLst>
              <a:ext uri="{FF2B5EF4-FFF2-40B4-BE49-F238E27FC236}">
                <a16:creationId xmlns:a16="http://schemas.microsoft.com/office/drawing/2014/main" id="{DFBB6B24-B86A-77EC-05B6-94C2FD2DFFEB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1198711" y="4119217"/>
            <a:ext cx="4041755" cy="1485041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txBody>
          <a:bodyPr/>
          <a:lstStyle>
            <a:lvl1pPr>
              <a:defRPr sz="1800" b="0" i="0">
                <a:solidFill>
                  <a:schemeClr val="tx2"/>
                </a:solidFill>
                <a:latin typeface="Euclid Circular A Light" panose="020B0304000000000000" pitchFamily="34" charset="0"/>
              </a:defRPr>
            </a:lvl1pPr>
          </a:lstStyle>
          <a:p>
            <a:pPr lvl="0"/>
            <a:r>
              <a:rPr lang="cs-CZ" dirty="0"/>
              <a:t>Text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92F1535D-086E-694A-3D9A-C14AC42B3843}"/>
              </a:ext>
            </a:extLst>
          </p:cNvPr>
          <p:cNvSpPr txBox="1"/>
          <p:nvPr userDrawn="1"/>
        </p:nvSpPr>
        <p:spPr>
          <a:xfrm>
            <a:off x="1198709" y="3725242"/>
            <a:ext cx="8899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cs-CZ" b="1" dirty="0">
                <a:solidFill>
                  <a:schemeClr val="bg1"/>
                </a:solidFill>
              </a:rPr>
              <a:t>Detail:</a:t>
            </a:r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77419F10-8479-4C9C-F4CD-95F1ADA95631}"/>
              </a:ext>
            </a:extLst>
          </p:cNvPr>
          <p:cNvSpPr/>
          <p:nvPr userDrawn="1"/>
        </p:nvSpPr>
        <p:spPr>
          <a:xfrm>
            <a:off x="5469173" y="3700599"/>
            <a:ext cx="4041755" cy="1906921"/>
          </a:xfrm>
          <a:prstGeom prst="rect">
            <a:avLst/>
          </a:prstGeom>
          <a:solidFill>
            <a:schemeClr val="accent6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Zástupný text 31">
            <a:extLst>
              <a:ext uri="{FF2B5EF4-FFF2-40B4-BE49-F238E27FC236}">
                <a16:creationId xmlns:a16="http://schemas.microsoft.com/office/drawing/2014/main" id="{192E5DDF-3986-1B09-495B-5D4D0D48E182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5469174" y="4119217"/>
            <a:ext cx="4041755" cy="1485041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txBody>
          <a:bodyPr/>
          <a:lstStyle>
            <a:lvl1pPr>
              <a:defRPr sz="1800" b="0" i="0">
                <a:solidFill>
                  <a:schemeClr val="tx2"/>
                </a:solidFill>
                <a:latin typeface="Euclid Circular A Light" panose="020B0304000000000000" pitchFamily="34" charset="0"/>
              </a:defRPr>
            </a:lvl1pPr>
          </a:lstStyle>
          <a:p>
            <a:pPr lvl="0"/>
            <a:r>
              <a:rPr lang="cs-CZ" dirty="0"/>
              <a:t>Text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4F23F625-1044-3D61-FCCA-52C0C8409A31}"/>
              </a:ext>
            </a:extLst>
          </p:cNvPr>
          <p:cNvSpPr txBox="1"/>
          <p:nvPr userDrawn="1"/>
        </p:nvSpPr>
        <p:spPr>
          <a:xfrm>
            <a:off x="5469172" y="3725242"/>
            <a:ext cx="9797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cs-CZ" b="1" dirty="0">
                <a:solidFill>
                  <a:schemeClr val="bg1"/>
                </a:solidFill>
              </a:rPr>
              <a:t>Obsah:</a:t>
            </a:r>
          </a:p>
        </p:txBody>
      </p:sp>
      <p:sp>
        <p:nvSpPr>
          <p:cNvPr id="13" name="Zástupný text 31">
            <a:extLst>
              <a:ext uri="{FF2B5EF4-FFF2-40B4-BE49-F238E27FC236}">
                <a16:creationId xmlns:a16="http://schemas.microsoft.com/office/drawing/2014/main" id="{DF554B3D-53A2-52DB-96FC-B4399394ADDE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8385516" y="6094114"/>
            <a:ext cx="1428559" cy="496665"/>
          </a:xfrm>
          <a:prstGeom prst="roundRect">
            <a:avLst>
              <a:gd name="adj" fmla="val 50000"/>
            </a:avLst>
          </a:prstGeom>
          <a:solidFill>
            <a:schemeClr val="tx1"/>
          </a:solidFill>
          <a:ln w="38100">
            <a:solidFill>
              <a:schemeClr val="tx2"/>
            </a:solidFill>
          </a:ln>
        </p:spPr>
        <p:txBody>
          <a:bodyPr anchor="ctr"/>
          <a:lstStyle>
            <a:lvl1pPr algn="ctr">
              <a:defRPr sz="2000" b="1" i="0">
                <a:solidFill>
                  <a:schemeClr val="tx2"/>
                </a:solidFill>
                <a:latin typeface="Euclid Circular A Bold" panose="020B0504000000000000" pitchFamily="34" charset="0"/>
              </a:defRPr>
            </a:lvl1pPr>
          </a:lstStyle>
          <a:p>
            <a:pPr lvl="0"/>
            <a:r>
              <a:rPr lang="cs-CZ" dirty="0"/>
              <a:t>čas</a:t>
            </a:r>
          </a:p>
        </p:txBody>
      </p:sp>
    </p:spTree>
    <p:extLst>
      <p:ext uri="{BB962C8B-B14F-4D97-AF65-F5344CB8AC3E}">
        <p14:creationId xmlns:p14="http://schemas.microsoft.com/office/powerpoint/2010/main" val="604387801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toryboard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Obdélník 38">
            <a:extLst>
              <a:ext uri="{FF2B5EF4-FFF2-40B4-BE49-F238E27FC236}">
                <a16:creationId xmlns:a16="http://schemas.microsoft.com/office/drawing/2014/main" id="{F013B684-A6BF-AD6E-D572-481FA2A0D8F1}"/>
              </a:ext>
            </a:extLst>
          </p:cNvPr>
          <p:cNvSpPr/>
          <p:nvPr userDrawn="1"/>
        </p:nvSpPr>
        <p:spPr>
          <a:xfrm>
            <a:off x="1201043" y="7571675"/>
            <a:ext cx="5610646" cy="1439161"/>
          </a:xfrm>
          <a:prstGeom prst="rect">
            <a:avLst/>
          </a:prstGeom>
          <a:solidFill>
            <a:schemeClr val="accent6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Zástupný symbol obrázku 17">
            <a:extLst>
              <a:ext uri="{FF2B5EF4-FFF2-40B4-BE49-F238E27FC236}">
                <a16:creationId xmlns:a16="http://schemas.microsoft.com/office/drawing/2014/main" id="{FE49466D-7890-47C4-6F39-CDA34A58A0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224877" y="2047676"/>
            <a:ext cx="5586813" cy="3143947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r>
              <a:rPr lang="cs-CZ" dirty="0"/>
              <a:t>Kliknutím na ikonu přidáte obrázek.</a:t>
            </a:r>
            <a:endParaRPr lang="cs-GB"/>
          </a:p>
        </p:txBody>
      </p:sp>
      <p:sp>
        <p:nvSpPr>
          <p:cNvPr id="16" name="Zástupný text 15">
            <a:extLst>
              <a:ext uri="{FF2B5EF4-FFF2-40B4-BE49-F238E27FC236}">
                <a16:creationId xmlns:a16="http://schemas.microsoft.com/office/drawing/2014/main" id="{E43AE585-4C1D-920F-A1C3-9A284E541002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198710" y="0"/>
            <a:ext cx="17706681" cy="1190625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algn="ctr">
              <a:defRPr sz="3600">
                <a:solidFill>
                  <a:schemeClr val="tx1"/>
                </a:solidFill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cs-CZ" dirty="0"/>
              <a:t>SEKCE</a:t>
            </a:r>
          </a:p>
        </p:txBody>
      </p:sp>
      <p:sp>
        <p:nvSpPr>
          <p:cNvPr id="32" name="Zástupný text 31">
            <a:extLst>
              <a:ext uri="{FF2B5EF4-FFF2-40B4-BE49-F238E27FC236}">
                <a16:creationId xmlns:a16="http://schemas.microsoft.com/office/drawing/2014/main" id="{A2FDC847-9251-2BF8-65C3-78B38686759D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201043" y="5468160"/>
            <a:ext cx="5610647" cy="1906921"/>
          </a:xfrm>
          <a:prstGeom prst="rect">
            <a:avLst/>
          </a:prstGeom>
        </p:spPr>
        <p:txBody>
          <a:bodyPr/>
          <a:lstStyle>
            <a:lvl1pPr>
              <a:defRPr b="0" i="0">
                <a:solidFill>
                  <a:schemeClr val="tx2"/>
                </a:solidFill>
                <a:latin typeface="Euclid Circular A" panose="020B0504000000000000" pitchFamily="34" charset="0"/>
              </a:defRPr>
            </a:lvl1pPr>
          </a:lstStyle>
          <a:p>
            <a:pPr lvl="0"/>
            <a:r>
              <a:rPr lang="cs-CZ" dirty="0"/>
              <a:t>Obraz / Scéna:</a:t>
            </a:r>
          </a:p>
        </p:txBody>
      </p:sp>
      <p:sp>
        <p:nvSpPr>
          <p:cNvPr id="33" name="Zástupný text 31">
            <a:extLst>
              <a:ext uri="{FF2B5EF4-FFF2-40B4-BE49-F238E27FC236}">
                <a16:creationId xmlns:a16="http://schemas.microsoft.com/office/drawing/2014/main" id="{62F2E3A9-DC9D-4FC4-0DB4-7DF58A9AE6B0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1201044" y="7990293"/>
            <a:ext cx="5610646" cy="1120766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txBody>
          <a:bodyPr/>
          <a:lstStyle>
            <a:lvl1pPr>
              <a:defRPr sz="1800" b="0" i="0">
                <a:solidFill>
                  <a:schemeClr val="tx2"/>
                </a:solidFill>
                <a:latin typeface="Euclid Circular A Light" panose="020B0304000000000000" pitchFamily="34" charset="0"/>
              </a:defRPr>
            </a:lvl1pPr>
          </a:lstStyle>
          <a:p>
            <a:pPr lvl="0"/>
            <a:r>
              <a:rPr lang="cs-CZ" dirty="0"/>
              <a:t>Text</a:t>
            </a:r>
          </a:p>
        </p:txBody>
      </p:sp>
      <p:sp>
        <p:nvSpPr>
          <p:cNvPr id="36" name="TextovéPole 35">
            <a:extLst>
              <a:ext uri="{FF2B5EF4-FFF2-40B4-BE49-F238E27FC236}">
                <a16:creationId xmlns:a16="http://schemas.microsoft.com/office/drawing/2014/main" id="{1177FEAA-C7A4-0EB4-2BE3-D5B497B2D0D7}"/>
              </a:ext>
            </a:extLst>
          </p:cNvPr>
          <p:cNvSpPr txBox="1"/>
          <p:nvPr userDrawn="1"/>
        </p:nvSpPr>
        <p:spPr>
          <a:xfrm>
            <a:off x="1201042" y="7596318"/>
            <a:ext cx="12354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cs-CZ" b="1" dirty="0">
                <a:solidFill>
                  <a:schemeClr val="bg1"/>
                </a:solidFill>
              </a:rPr>
              <a:t>Detail:</a:t>
            </a:r>
          </a:p>
        </p:txBody>
      </p:sp>
      <p:sp>
        <p:nvSpPr>
          <p:cNvPr id="52" name="Zástupný text 31">
            <a:extLst>
              <a:ext uri="{FF2B5EF4-FFF2-40B4-BE49-F238E27FC236}">
                <a16:creationId xmlns:a16="http://schemas.microsoft.com/office/drawing/2014/main" id="{EFA53BDC-E7FA-7AFD-15A4-8F6011C948FC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5659562" y="4581946"/>
            <a:ext cx="1428559" cy="496665"/>
          </a:xfrm>
          <a:prstGeom prst="roundRect">
            <a:avLst>
              <a:gd name="adj" fmla="val 50000"/>
            </a:avLst>
          </a:prstGeom>
          <a:solidFill>
            <a:schemeClr val="tx1"/>
          </a:solidFill>
          <a:ln w="38100">
            <a:solidFill>
              <a:schemeClr val="tx2"/>
            </a:solidFill>
          </a:ln>
        </p:spPr>
        <p:txBody>
          <a:bodyPr anchor="ctr"/>
          <a:lstStyle>
            <a:lvl1pPr algn="ctr">
              <a:defRPr sz="2000" b="1" i="0">
                <a:solidFill>
                  <a:schemeClr val="tx2"/>
                </a:solidFill>
                <a:latin typeface="Euclid Circular A Bold" panose="020B0504000000000000" pitchFamily="34" charset="0"/>
              </a:defRPr>
            </a:lvl1pPr>
          </a:lstStyle>
          <a:p>
            <a:pPr lvl="0"/>
            <a:r>
              <a:rPr lang="cs-CZ" dirty="0"/>
              <a:t>čas</a:t>
            </a:r>
          </a:p>
        </p:txBody>
      </p:sp>
      <p:sp>
        <p:nvSpPr>
          <p:cNvPr id="68" name="Zástupný text 11">
            <a:extLst>
              <a:ext uri="{FF2B5EF4-FFF2-40B4-BE49-F238E27FC236}">
                <a16:creationId xmlns:a16="http://schemas.microsoft.com/office/drawing/2014/main" id="{B97B3A7E-EB4D-4282-E6FB-67AEA88668A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79042" y="1746412"/>
            <a:ext cx="850900" cy="850900"/>
          </a:xfrm>
          <a:prstGeom prst="ellipse">
            <a:avLst/>
          </a:prstGeom>
          <a:solidFill>
            <a:schemeClr val="tx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algn="ctr">
              <a:defRPr sz="3200">
                <a:solidFill>
                  <a:sysClr val="windowText" lastClr="000000"/>
                </a:solidFill>
              </a:defRPr>
            </a:lvl1pPr>
          </a:lstStyle>
          <a:p>
            <a:pPr lvl="0"/>
            <a:r>
              <a:rPr lang="cs-CZ" dirty="0"/>
              <a:t>#</a:t>
            </a:r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7AE23BFE-FC89-636A-F2DA-EBAAE3EEA921}"/>
              </a:ext>
            </a:extLst>
          </p:cNvPr>
          <p:cNvSpPr/>
          <p:nvPr userDrawn="1"/>
        </p:nvSpPr>
        <p:spPr>
          <a:xfrm>
            <a:off x="1198710" y="9293236"/>
            <a:ext cx="5610646" cy="1439161"/>
          </a:xfrm>
          <a:prstGeom prst="rect">
            <a:avLst/>
          </a:prstGeom>
          <a:solidFill>
            <a:schemeClr val="accent6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Zástupný text 31">
            <a:extLst>
              <a:ext uri="{FF2B5EF4-FFF2-40B4-BE49-F238E27FC236}">
                <a16:creationId xmlns:a16="http://schemas.microsoft.com/office/drawing/2014/main" id="{87756B97-3B46-5337-6F46-E77DF2B01BD3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1198711" y="9711854"/>
            <a:ext cx="5610646" cy="1120766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txBody>
          <a:bodyPr/>
          <a:lstStyle>
            <a:lvl1pPr>
              <a:defRPr sz="1800" b="0" i="0">
                <a:solidFill>
                  <a:schemeClr val="tx2"/>
                </a:solidFill>
                <a:latin typeface="Euclid Circular A Light" panose="020B0304000000000000" pitchFamily="34" charset="0"/>
              </a:defRPr>
            </a:lvl1pPr>
          </a:lstStyle>
          <a:p>
            <a:pPr lvl="0"/>
            <a:r>
              <a:rPr lang="cs-CZ" dirty="0"/>
              <a:t>Text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596FAE72-039C-5966-1BD0-0DEA0C61C36D}"/>
              </a:ext>
            </a:extLst>
          </p:cNvPr>
          <p:cNvSpPr txBox="1"/>
          <p:nvPr userDrawn="1"/>
        </p:nvSpPr>
        <p:spPr>
          <a:xfrm>
            <a:off x="1198709" y="9317879"/>
            <a:ext cx="12354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cs-CZ" b="1" dirty="0">
                <a:solidFill>
                  <a:schemeClr val="bg1"/>
                </a:solidFill>
              </a:rPr>
              <a:t>Obsah:</a:t>
            </a:r>
          </a:p>
        </p:txBody>
      </p:sp>
      <p:sp>
        <p:nvSpPr>
          <p:cNvPr id="12" name="Obdélník 11">
            <a:extLst>
              <a:ext uri="{FF2B5EF4-FFF2-40B4-BE49-F238E27FC236}">
                <a16:creationId xmlns:a16="http://schemas.microsoft.com/office/drawing/2014/main" id="{73786738-0514-1CF2-6EC3-6154966F471E}"/>
              </a:ext>
            </a:extLst>
          </p:cNvPr>
          <p:cNvSpPr/>
          <p:nvPr userDrawn="1"/>
        </p:nvSpPr>
        <p:spPr>
          <a:xfrm>
            <a:off x="7233220" y="7571515"/>
            <a:ext cx="5610646" cy="1439161"/>
          </a:xfrm>
          <a:prstGeom prst="rect">
            <a:avLst/>
          </a:prstGeom>
          <a:solidFill>
            <a:schemeClr val="accent6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Zástupný symbol obrázku 17">
            <a:extLst>
              <a:ext uri="{FF2B5EF4-FFF2-40B4-BE49-F238E27FC236}">
                <a16:creationId xmlns:a16="http://schemas.microsoft.com/office/drawing/2014/main" id="{167E7A0D-D108-4DAB-3562-908EC1428340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7257054" y="2047516"/>
            <a:ext cx="5586813" cy="3143947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r>
              <a:rPr lang="cs-CZ" dirty="0"/>
              <a:t>Kliknutím na ikonu přidáte obrázek.</a:t>
            </a:r>
            <a:endParaRPr lang="cs-GB"/>
          </a:p>
        </p:txBody>
      </p:sp>
      <p:sp>
        <p:nvSpPr>
          <p:cNvPr id="14" name="Zástupný text 31">
            <a:extLst>
              <a:ext uri="{FF2B5EF4-FFF2-40B4-BE49-F238E27FC236}">
                <a16:creationId xmlns:a16="http://schemas.microsoft.com/office/drawing/2014/main" id="{49A99718-987E-7319-9082-E4E212310CA9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7233220" y="5468000"/>
            <a:ext cx="5610647" cy="1906921"/>
          </a:xfrm>
          <a:prstGeom prst="rect">
            <a:avLst/>
          </a:prstGeom>
        </p:spPr>
        <p:txBody>
          <a:bodyPr/>
          <a:lstStyle>
            <a:lvl1pPr>
              <a:defRPr b="0" i="0">
                <a:solidFill>
                  <a:schemeClr val="tx2"/>
                </a:solidFill>
                <a:latin typeface="Euclid Circular A" panose="020B0504000000000000" pitchFamily="34" charset="0"/>
              </a:defRPr>
            </a:lvl1pPr>
          </a:lstStyle>
          <a:p>
            <a:pPr lvl="0"/>
            <a:r>
              <a:rPr lang="cs-CZ" dirty="0"/>
              <a:t>Obraz / Scéna:</a:t>
            </a:r>
          </a:p>
        </p:txBody>
      </p:sp>
      <p:sp>
        <p:nvSpPr>
          <p:cNvPr id="15" name="Zástupný text 31">
            <a:extLst>
              <a:ext uri="{FF2B5EF4-FFF2-40B4-BE49-F238E27FC236}">
                <a16:creationId xmlns:a16="http://schemas.microsoft.com/office/drawing/2014/main" id="{FDCF3FEB-C1A7-AD84-8210-F42DF77CD057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7233221" y="7990133"/>
            <a:ext cx="5610646" cy="1120766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txBody>
          <a:bodyPr/>
          <a:lstStyle>
            <a:lvl1pPr>
              <a:defRPr sz="1800" b="0" i="0">
                <a:solidFill>
                  <a:schemeClr val="tx2"/>
                </a:solidFill>
                <a:latin typeface="Euclid Circular A Light" panose="020B0304000000000000" pitchFamily="34" charset="0"/>
              </a:defRPr>
            </a:lvl1pPr>
          </a:lstStyle>
          <a:p>
            <a:pPr lvl="0"/>
            <a:r>
              <a:rPr lang="cs-CZ" dirty="0"/>
              <a:t>Text</a:t>
            </a:r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AEF78A0B-CC76-BD67-C5C0-4C81830C80DF}"/>
              </a:ext>
            </a:extLst>
          </p:cNvPr>
          <p:cNvSpPr txBox="1"/>
          <p:nvPr userDrawn="1"/>
        </p:nvSpPr>
        <p:spPr>
          <a:xfrm>
            <a:off x="7233219" y="7596158"/>
            <a:ext cx="12354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cs-CZ" b="1" dirty="0">
                <a:solidFill>
                  <a:schemeClr val="bg1"/>
                </a:solidFill>
              </a:rPr>
              <a:t>Detail:</a:t>
            </a:r>
          </a:p>
        </p:txBody>
      </p:sp>
      <p:sp>
        <p:nvSpPr>
          <p:cNvPr id="18" name="Zástupný text 31">
            <a:extLst>
              <a:ext uri="{FF2B5EF4-FFF2-40B4-BE49-F238E27FC236}">
                <a16:creationId xmlns:a16="http://schemas.microsoft.com/office/drawing/2014/main" id="{B5EDE541-7729-D509-CAC9-EBAEAB99D457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11653745" y="4581786"/>
            <a:ext cx="1428559" cy="496665"/>
          </a:xfrm>
          <a:prstGeom prst="roundRect">
            <a:avLst>
              <a:gd name="adj" fmla="val 50000"/>
            </a:avLst>
          </a:prstGeom>
          <a:solidFill>
            <a:schemeClr val="tx1"/>
          </a:solidFill>
          <a:ln w="38100">
            <a:solidFill>
              <a:schemeClr val="tx2"/>
            </a:solidFill>
          </a:ln>
        </p:spPr>
        <p:txBody>
          <a:bodyPr anchor="ctr"/>
          <a:lstStyle>
            <a:lvl1pPr algn="ctr">
              <a:defRPr sz="2000" b="1" i="0">
                <a:solidFill>
                  <a:schemeClr val="tx2"/>
                </a:solidFill>
                <a:latin typeface="Euclid Circular A Bold" panose="020B0504000000000000" pitchFamily="34" charset="0"/>
              </a:defRPr>
            </a:lvl1pPr>
          </a:lstStyle>
          <a:p>
            <a:pPr lvl="0"/>
            <a:r>
              <a:rPr lang="cs-CZ" dirty="0"/>
              <a:t>čas</a:t>
            </a:r>
          </a:p>
        </p:txBody>
      </p:sp>
      <p:sp>
        <p:nvSpPr>
          <p:cNvPr id="19" name="Zástupný text 11">
            <a:extLst>
              <a:ext uri="{FF2B5EF4-FFF2-40B4-BE49-F238E27FC236}">
                <a16:creationId xmlns:a16="http://schemas.microsoft.com/office/drawing/2014/main" id="{12FFF745-4DC3-8A72-C24A-BD2A151003C9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7011684" y="1746252"/>
            <a:ext cx="850900" cy="850900"/>
          </a:xfrm>
          <a:prstGeom prst="ellipse">
            <a:avLst/>
          </a:prstGeom>
          <a:solidFill>
            <a:schemeClr val="tx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algn="ctr">
              <a:defRPr sz="3200">
                <a:solidFill>
                  <a:sysClr val="windowText" lastClr="000000"/>
                </a:solidFill>
              </a:defRPr>
            </a:lvl1pPr>
          </a:lstStyle>
          <a:p>
            <a:pPr lvl="0"/>
            <a:r>
              <a:rPr lang="cs-CZ" dirty="0"/>
              <a:t>#</a:t>
            </a:r>
          </a:p>
        </p:txBody>
      </p:sp>
      <p:sp>
        <p:nvSpPr>
          <p:cNvPr id="20" name="Obdélník 19">
            <a:extLst>
              <a:ext uri="{FF2B5EF4-FFF2-40B4-BE49-F238E27FC236}">
                <a16:creationId xmlns:a16="http://schemas.microsoft.com/office/drawing/2014/main" id="{83D3FC60-1515-2F93-0B05-739875458FF4}"/>
              </a:ext>
            </a:extLst>
          </p:cNvPr>
          <p:cNvSpPr/>
          <p:nvPr userDrawn="1"/>
        </p:nvSpPr>
        <p:spPr>
          <a:xfrm>
            <a:off x="7230887" y="9293076"/>
            <a:ext cx="5610646" cy="1439161"/>
          </a:xfrm>
          <a:prstGeom prst="rect">
            <a:avLst/>
          </a:prstGeom>
          <a:solidFill>
            <a:schemeClr val="accent6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Zástupný text 31">
            <a:extLst>
              <a:ext uri="{FF2B5EF4-FFF2-40B4-BE49-F238E27FC236}">
                <a16:creationId xmlns:a16="http://schemas.microsoft.com/office/drawing/2014/main" id="{560CCE63-6AEF-9682-95C2-37B43869220B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7230888" y="9711694"/>
            <a:ext cx="5610646" cy="1120766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txBody>
          <a:bodyPr/>
          <a:lstStyle>
            <a:lvl1pPr>
              <a:defRPr sz="1800" b="0" i="0">
                <a:solidFill>
                  <a:schemeClr val="tx2"/>
                </a:solidFill>
                <a:latin typeface="Euclid Circular A Light" panose="020B0304000000000000" pitchFamily="34" charset="0"/>
              </a:defRPr>
            </a:lvl1pPr>
          </a:lstStyle>
          <a:p>
            <a:pPr lvl="0"/>
            <a:r>
              <a:rPr lang="cs-CZ" dirty="0"/>
              <a:t>Text</a:t>
            </a:r>
          </a:p>
        </p:txBody>
      </p:sp>
      <p:sp>
        <p:nvSpPr>
          <p:cNvPr id="22" name="TextovéPole 21">
            <a:extLst>
              <a:ext uri="{FF2B5EF4-FFF2-40B4-BE49-F238E27FC236}">
                <a16:creationId xmlns:a16="http://schemas.microsoft.com/office/drawing/2014/main" id="{8D6EB090-0FBF-9A37-A7F0-B6F2E69D07B2}"/>
              </a:ext>
            </a:extLst>
          </p:cNvPr>
          <p:cNvSpPr txBox="1"/>
          <p:nvPr userDrawn="1"/>
        </p:nvSpPr>
        <p:spPr>
          <a:xfrm>
            <a:off x="7230886" y="9317719"/>
            <a:ext cx="12354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cs-CZ" b="1" dirty="0">
                <a:solidFill>
                  <a:schemeClr val="bg1"/>
                </a:solidFill>
              </a:rPr>
              <a:t>Obsah:</a:t>
            </a:r>
          </a:p>
        </p:txBody>
      </p:sp>
      <p:sp>
        <p:nvSpPr>
          <p:cNvPr id="23" name="Obdélník 22">
            <a:extLst>
              <a:ext uri="{FF2B5EF4-FFF2-40B4-BE49-F238E27FC236}">
                <a16:creationId xmlns:a16="http://schemas.microsoft.com/office/drawing/2014/main" id="{E968EE1D-8704-D4D7-C40C-B0EA26B08DAF}"/>
              </a:ext>
            </a:extLst>
          </p:cNvPr>
          <p:cNvSpPr/>
          <p:nvPr userDrawn="1"/>
        </p:nvSpPr>
        <p:spPr>
          <a:xfrm>
            <a:off x="13292409" y="7571515"/>
            <a:ext cx="5610646" cy="1439161"/>
          </a:xfrm>
          <a:prstGeom prst="rect">
            <a:avLst/>
          </a:prstGeom>
          <a:solidFill>
            <a:schemeClr val="accent6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Zástupný symbol obrázku 17">
            <a:extLst>
              <a:ext uri="{FF2B5EF4-FFF2-40B4-BE49-F238E27FC236}">
                <a16:creationId xmlns:a16="http://schemas.microsoft.com/office/drawing/2014/main" id="{2A7FAD83-977D-9DB6-301B-FC140B8186AB}"/>
              </a:ext>
            </a:extLst>
          </p:cNvPr>
          <p:cNvSpPr>
            <a:spLocks noGrp="1"/>
          </p:cNvSpPr>
          <p:nvPr>
            <p:ph type="pic" sz="quarter" idx="34"/>
          </p:nvPr>
        </p:nvSpPr>
        <p:spPr>
          <a:xfrm>
            <a:off x="13316243" y="2047516"/>
            <a:ext cx="5586813" cy="3143947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r>
              <a:rPr lang="cs-CZ" dirty="0"/>
              <a:t>Kliknutím na ikonu přidáte obrázek.</a:t>
            </a:r>
            <a:endParaRPr lang="cs-GB"/>
          </a:p>
        </p:txBody>
      </p:sp>
      <p:sp>
        <p:nvSpPr>
          <p:cNvPr id="25" name="Zástupný text 31">
            <a:extLst>
              <a:ext uri="{FF2B5EF4-FFF2-40B4-BE49-F238E27FC236}">
                <a16:creationId xmlns:a16="http://schemas.microsoft.com/office/drawing/2014/main" id="{EF1C43E3-E2BB-AE9B-E26B-68F98F8FD264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13292409" y="5468000"/>
            <a:ext cx="5610647" cy="1906921"/>
          </a:xfrm>
          <a:prstGeom prst="rect">
            <a:avLst/>
          </a:prstGeom>
        </p:spPr>
        <p:txBody>
          <a:bodyPr/>
          <a:lstStyle>
            <a:lvl1pPr>
              <a:defRPr b="0" i="0">
                <a:solidFill>
                  <a:schemeClr val="tx2"/>
                </a:solidFill>
                <a:latin typeface="Euclid Circular A" panose="020B0504000000000000" pitchFamily="34" charset="0"/>
              </a:defRPr>
            </a:lvl1pPr>
          </a:lstStyle>
          <a:p>
            <a:pPr lvl="0"/>
            <a:r>
              <a:rPr lang="cs-CZ" dirty="0"/>
              <a:t>Obraz / Scéna:</a:t>
            </a:r>
          </a:p>
        </p:txBody>
      </p:sp>
      <p:sp>
        <p:nvSpPr>
          <p:cNvPr id="26" name="Zástupný text 31">
            <a:extLst>
              <a:ext uri="{FF2B5EF4-FFF2-40B4-BE49-F238E27FC236}">
                <a16:creationId xmlns:a16="http://schemas.microsoft.com/office/drawing/2014/main" id="{C0AD3926-622F-11D2-C4F4-F30E39AB0726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13292410" y="7990133"/>
            <a:ext cx="5610646" cy="1120766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txBody>
          <a:bodyPr/>
          <a:lstStyle>
            <a:lvl1pPr>
              <a:defRPr sz="1800" b="0" i="0">
                <a:solidFill>
                  <a:schemeClr val="tx2"/>
                </a:solidFill>
                <a:latin typeface="Euclid Circular A Light" panose="020B0304000000000000" pitchFamily="34" charset="0"/>
              </a:defRPr>
            </a:lvl1pPr>
          </a:lstStyle>
          <a:p>
            <a:pPr lvl="0"/>
            <a:r>
              <a:rPr lang="cs-CZ" dirty="0"/>
              <a:t>Text</a:t>
            </a:r>
          </a:p>
        </p:txBody>
      </p:sp>
      <p:sp>
        <p:nvSpPr>
          <p:cNvPr id="27" name="TextovéPole 26">
            <a:extLst>
              <a:ext uri="{FF2B5EF4-FFF2-40B4-BE49-F238E27FC236}">
                <a16:creationId xmlns:a16="http://schemas.microsoft.com/office/drawing/2014/main" id="{AE76FBE7-F4BB-43E7-9CF8-38A6B5B1308A}"/>
              </a:ext>
            </a:extLst>
          </p:cNvPr>
          <p:cNvSpPr txBox="1"/>
          <p:nvPr userDrawn="1"/>
        </p:nvSpPr>
        <p:spPr>
          <a:xfrm>
            <a:off x="13292408" y="7596158"/>
            <a:ext cx="12354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cs-CZ" b="1" dirty="0">
                <a:solidFill>
                  <a:schemeClr val="bg1"/>
                </a:solidFill>
              </a:rPr>
              <a:t>Detail:</a:t>
            </a:r>
          </a:p>
        </p:txBody>
      </p:sp>
      <p:sp>
        <p:nvSpPr>
          <p:cNvPr id="28" name="Zástupný text 31">
            <a:extLst>
              <a:ext uri="{FF2B5EF4-FFF2-40B4-BE49-F238E27FC236}">
                <a16:creationId xmlns:a16="http://schemas.microsoft.com/office/drawing/2014/main" id="{C9AB3C25-1697-B4D7-E49C-7B3DB96EC6F2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17692568" y="4581786"/>
            <a:ext cx="1428559" cy="496665"/>
          </a:xfrm>
          <a:prstGeom prst="roundRect">
            <a:avLst>
              <a:gd name="adj" fmla="val 50000"/>
            </a:avLst>
          </a:prstGeom>
          <a:solidFill>
            <a:schemeClr val="tx1"/>
          </a:solidFill>
          <a:ln w="38100">
            <a:solidFill>
              <a:schemeClr val="tx2"/>
            </a:solidFill>
          </a:ln>
        </p:spPr>
        <p:txBody>
          <a:bodyPr anchor="ctr"/>
          <a:lstStyle>
            <a:lvl1pPr algn="ctr">
              <a:defRPr sz="2000" b="1" i="0">
                <a:solidFill>
                  <a:schemeClr val="tx2"/>
                </a:solidFill>
                <a:latin typeface="Euclid Circular A Bold" panose="020B0504000000000000" pitchFamily="34" charset="0"/>
              </a:defRPr>
            </a:lvl1pPr>
          </a:lstStyle>
          <a:p>
            <a:pPr lvl="0"/>
            <a:r>
              <a:rPr lang="cs-CZ" dirty="0"/>
              <a:t>čas</a:t>
            </a:r>
          </a:p>
        </p:txBody>
      </p:sp>
      <p:sp>
        <p:nvSpPr>
          <p:cNvPr id="29" name="Zástupný text 11">
            <a:extLst>
              <a:ext uri="{FF2B5EF4-FFF2-40B4-BE49-F238E27FC236}">
                <a16:creationId xmlns:a16="http://schemas.microsoft.com/office/drawing/2014/main" id="{E0EAEA9C-F4BE-C647-C305-421BE4AA70F2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13069184" y="1746252"/>
            <a:ext cx="850900" cy="850900"/>
          </a:xfrm>
          <a:prstGeom prst="ellipse">
            <a:avLst/>
          </a:prstGeom>
          <a:solidFill>
            <a:schemeClr val="tx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algn="ctr">
              <a:defRPr sz="3200">
                <a:solidFill>
                  <a:sysClr val="windowText" lastClr="000000"/>
                </a:solidFill>
              </a:defRPr>
            </a:lvl1pPr>
          </a:lstStyle>
          <a:p>
            <a:pPr lvl="0"/>
            <a:r>
              <a:rPr lang="cs-CZ" dirty="0"/>
              <a:t>#</a:t>
            </a:r>
          </a:p>
        </p:txBody>
      </p:sp>
      <p:sp>
        <p:nvSpPr>
          <p:cNvPr id="30" name="Obdélník 29">
            <a:extLst>
              <a:ext uri="{FF2B5EF4-FFF2-40B4-BE49-F238E27FC236}">
                <a16:creationId xmlns:a16="http://schemas.microsoft.com/office/drawing/2014/main" id="{6E6553D7-CBB0-9E48-7BC0-B8C51F83C092}"/>
              </a:ext>
            </a:extLst>
          </p:cNvPr>
          <p:cNvSpPr/>
          <p:nvPr userDrawn="1"/>
        </p:nvSpPr>
        <p:spPr>
          <a:xfrm>
            <a:off x="13290076" y="9293076"/>
            <a:ext cx="5610646" cy="1439161"/>
          </a:xfrm>
          <a:prstGeom prst="rect">
            <a:avLst/>
          </a:prstGeom>
          <a:solidFill>
            <a:schemeClr val="accent6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Zástupný text 31">
            <a:extLst>
              <a:ext uri="{FF2B5EF4-FFF2-40B4-BE49-F238E27FC236}">
                <a16:creationId xmlns:a16="http://schemas.microsoft.com/office/drawing/2014/main" id="{E431E46D-B522-476B-D803-2251C7E742C8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13290077" y="9711694"/>
            <a:ext cx="5610646" cy="1120766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txBody>
          <a:bodyPr/>
          <a:lstStyle>
            <a:lvl1pPr>
              <a:defRPr sz="1800" b="0" i="0">
                <a:solidFill>
                  <a:schemeClr val="tx2"/>
                </a:solidFill>
                <a:latin typeface="Euclid Circular A Light" panose="020B0304000000000000" pitchFamily="34" charset="0"/>
              </a:defRPr>
            </a:lvl1pPr>
          </a:lstStyle>
          <a:p>
            <a:pPr lvl="0"/>
            <a:r>
              <a:rPr lang="cs-CZ" dirty="0"/>
              <a:t>Text</a:t>
            </a:r>
          </a:p>
        </p:txBody>
      </p:sp>
      <p:sp>
        <p:nvSpPr>
          <p:cNvPr id="34" name="TextovéPole 33">
            <a:extLst>
              <a:ext uri="{FF2B5EF4-FFF2-40B4-BE49-F238E27FC236}">
                <a16:creationId xmlns:a16="http://schemas.microsoft.com/office/drawing/2014/main" id="{26346285-C9E1-B508-4EAB-3C57BC6325B1}"/>
              </a:ext>
            </a:extLst>
          </p:cNvPr>
          <p:cNvSpPr txBox="1"/>
          <p:nvPr userDrawn="1"/>
        </p:nvSpPr>
        <p:spPr>
          <a:xfrm>
            <a:off x="13290075" y="9317719"/>
            <a:ext cx="12354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cs-CZ" b="1" dirty="0">
                <a:solidFill>
                  <a:schemeClr val="bg1"/>
                </a:solidFill>
              </a:rPr>
              <a:t>Obsah:</a:t>
            </a:r>
          </a:p>
        </p:txBody>
      </p:sp>
    </p:spTree>
    <p:extLst>
      <p:ext uri="{BB962C8B-B14F-4D97-AF65-F5344CB8AC3E}">
        <p14:creationId xmlns:p14="http://schemas.microsoft.com/office/powerpoint/2010/main" val="190224652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in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9">
            <a:extLst>
              <a:ext uri="{FF2B5EF4-FFF2-40B4-BE49-F238E27FC236}">
                <a16:creationId xmlns:a16="http://schemas.microsoft.com/office/drawing/2014/main" id="{C7F3E349-899D-AB9F-550F-D546BE3DB89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49495" y="2126283"/>
            <a:ext cx="11034803" cy="674046"/>
          </a:xfrm>
          <a:prstGeom prst="rect">
            <a:avLst/>
          </a:prstGeom>
        </p:spPr>
        <p:txBody>
          <a:bodyPr anchor="t"/>
          <a:lstStyle>
            <a:lvl1pPr>
              <a:defRPr sz="4500" b="0"/>
            </a:lvl1pPr>
          </a:lstStyle>
          <a:p>
            <a:r>
              <a:rPr lang="cs-CZ" dirty="0" err="1"/>
              <a:t>Links</a:t>
            </a:r>
            <a:endParaRPr lang="cs-GB" dirty="0"/>
          </a:p>
        </p:txBody>
      </p:sp>
      <p:sp>
        <p:nvSpPr>
          <p:cNvPr id="7" name="Zástupný text 3">
            <a:extLst>
              <a:ext uri="{FF2B5EF4-FFF2-40B4-BE49-F238E27FC236}">
                <a16:creationId xmlns:a16="http://schemas.microsoft.com/office/drawing/2014/main" id="{6494BACD-11C8-001A-22EC-561684CA3EC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249494" y="614115"/>
            <a:ext cx="10729913" cy="504825"/>
          </a:xfrm>
          <a:prstGeom prst="rect">
            <a:avLst/>
          </a:prstGeom>
        </p:spPr>
        <p:txBody>
          <a:bodyPr anchor="ctr"/>
          <a:lstStyle>
            <a:lvl1pPr marL="0" marR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i="0">
                <a:solidFill>
                  <a:schemeClr val="tx2"/>
                </a:solidFill>
                <a:latin typeface="Euclid Circular A" panose="020B0504000000000000" pitchFamily="34" charset="0"/>
              </a:defRPr>
            </a:lvl1pPr>
          </a:lstStyle>
          <a:p>
            <a:pPr lvl="0"/>
            <a:r>
              <a:rPr lang="cs-CZ" dirty="0"/>
              <a:t>Úvodní nadpis</a:t>
            </a:r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FC562DD6-CAA6-D453-4BF2-C489153B924A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256506" y="3274441"/>
            <a:ext cx="11034802" cy="5620322"/>
          </a:xfrm>
          <a:prstGeom prst="rect">
            <a:avLst/>
          </a:prstGeom>
        </p:spPr>
        <p:txBody>
          <a:bodyPr>
            <a:normAutofit/>
          </a:bodyPr>
          <a:lstStyle>
            <a:lvl1pPr marL="457200" indent="-457200">
              <a:spcAft>
                <a:spcPts val="1200"/>
              </a:spcAft>
              <a:buClr>
                <a:schemeClr val="bg1"/>
              </a:buClr>
              <a:buSzPct val="100000"/>
              <a:buFontTx/>
              <a:buBlip>
                <a:blip>
                  <a:extLst>
                    <a:ext uri="{96DAC541-7B7A-43D3-8B79-37D633B846F1}">
                      <asvg:svgBlip xmlns:asvg="http://schemas.microsoft.com/office/drawing/2016/SVG/main" r:embed="rId2"/>
                    </a:ext>
                  </a:extLst>
                </a:blip>
              </a:buBlip>
              <a:defRPr sz="2800">
                <a:solidFill>
                  <a:schemeClr val="tx2"/>
                </a:solidFill>
                <a:latin typeface="Euclid Circular A" panose="020B0504000000000000" pitchFamily="34" charset="0"/>
              </a:defRPr>
            </a:lvl1pPr>
            <a:lvl2pPr marL="914400" indent="-457200">
              <a:spcBef>
                <a:spcPts val="0"/>
              </a:spcBef>
              <a:spcAft>
                <a:spcPts val="600"/>
              </a:spcAft>
              <a:buSzPct val="85000"/>
              <a:buFontTx/>
              <a:buBlip>
                <a:blip>
                  <a:extLst>
                    <a:ext uri="{96DAC541-7B7A-43D3-8B79-37D633B846F1}">
                      <asvg:svgBlip xmlns:asvg="http://schemas.microsoft.com/office/drawing/2016/SVG/main" r:embed="rId2"/>
                    </a:ext>
                  </a:extLst>
                </a:blip>
              </a:buBlip>
              <a:defRPr sz="2400">
                <a:solidFill>
                  <a:schemeClr val="tx2"/>
                </a:solidFill>
                <a:latin typeface="Euclid Circular A" panose="020B0504000000000000" pitchFamily="34" charset="0"/>
              </a:defRPr>
            </a:lvl2pPr>
            <a:lvl3pPr marL="1257300" indent="-342900">
              <a:spcAft>
                <a:spcPts val="600"/>
              </a:spcAft>
              <a:buSzPct val="85000"/>
              <a:buFontTx/>
              <a:buBlip>
                <a:blip>
                  <a:extLst>
                    <a:ext uri="{96DAC541-7B7A-43D3-8B79-37D633B846F1}">
                      <asvg:svgBlip xmlns:asvg="http://schemas.microsoft.com/office/drawing/2016/SVG/main" r:embed="rId2"/>
                    </a:ext>
                  </a:extLst>
                </a:blip>
              </a:buBlip>
              <a:defRPr sz="2000">
                <a:solidFill>
                  <a:schemeClr val="tx2"/>
                </a:solidFill>
                <a:latin typeface="Euclid Circular A" panose="020B0504000000000000" pitchFamily="34" charset="0"/>
              </a:defRPr>
            </a:lvl3pPr>
            <a:lvl4pPr marL="1657350" indent="-285750">
              <a:spcAft>
                <a:spcPts val="400"/>
              </a:spcAft>
              <a:buSzPct val="85000"/>
              <a:buFontTx/>
              <a:buBlip>
                <a:blip>
                  <a:extLst>
                    <a:ext uri="{96DAC541-7B7A-43D3-8B79-37D633B846F1}">
                      <asvg:svgBlip xmlns:asvg="http://schemas.microsoft.com/office/drawing/2016/SVG/main" r:embed="rId2"/>
                    </a:ext>
                  </a:extLst>
                </a:blip>
              </a:buBlip>
              <a:defRPr sz="1800">
                <a:solidFill>
                  <a:schemeClr val="tx2"/>
                </a:solidFill>
                <a:latin typeface="Euclid Circular A" panose="020B0504000000000000" pitchFamily="34" charset="0"/>
              </a:defRPr>
            </a:lvl4pPr>
            <a:lvl5pPr marL="2114550" indent="-285750">
              <a:spcAft>
                <a:spcPts val="400"/>
              </a:spcAft>
              <a:buSzPct val="85000"/>
              <a:buFontTx/>
              <a:buBlip>
                <a:blip>
                  <a:extLst>
                    <a:ext uri="{96DAC541-7B7A-43D3-8B79-37D633B846F1}">
                      <asvg:svgBlip xmlns:asvg="http://schemas.microsoft.com/office/drawing/2016/SVG/main" r:embed="rId2"/>
                    </a:ext>
                  </a:extLst>
                </a:blip>
              </a:buBlip>
              <a:defRPr sz="1600">
                <a:solidFill>
                  <a:schemeClr val="tx2"/>
                </a:solidFill>
                <a:latin typeface="Euclid Circular A" panose="020B0504000000000000" pitchFamily="34" charset="0"/>
              </a:defRPr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cs-CZ" dirty="0" err="1"/>
          </a:p>
        </p:txBody>
      </p:sp>
      <p:pic>
        <p:nvPicPr>
          <p:cNvPr id="4" name="Grafický objekt 3">
            <a:extLst>
              <a:ext uri="{FF2B5EF4-FFF2-40B4-BE49-F238E27FC236}">
                <a16:creationId xmlns:a16="http://schemas.microsoft.com/office/drawing/2014/main" id="{8B0274E0-C4D7-02D7-3157-6818E789637E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3566866" y="2125465"/>
            <a:ext cx="4688532" cy="4688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528968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Vlastní rozložení">
    <p:bg>
      <p:bgPr>
        <a:blipFill dpi="0" rotWithShape="1">
          <a:blip>
            <a:lum/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obrázku 6">
            <a:extLst>
              <a:ext uri="{FF2B5EF4-FFF2-40B4-BE49-F238E27FC236}">
                <a16:creationId xmlns:a16="http://schemas.microsoft.com/office/drawing/2014/main" id="{8A3DFDCC-7DC8-67F6-281A-003720CD29D9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216688" y="2414315"/>
            <a:ext cx="5670723" cy="3083036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na ikonu přidáte obrázek.</a:t>
            </a:r>
            <a:endParaRPr lang="cs-CZ" dirty="0"/>
          </a:p>
        </p:txBody>
      </p:sp>
      <p:sp>
        <p:nvSpPr>
          <p:cNvPr id="2" name="Nadpis 2">
            <a:extLst>
              <a:ext uri="{FF2B5EF4-FFF2-40B4-BE49-F238E27FC236}">
                <a16:creationId xmlns:a16="http://schemas.microsoft.com/office/drawing/2014/main" id="{ACDB56D5-A973-7626-996B-8239C3BCEA0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39381" y="5811999"/>
            <a:ext cx="12025338" cy="2795004"/>
          </a:xfrm>
          <a:prstGeom prst="rect">
            <a:avLst/>
          </a:prstGeom>
        </p:spPr>
        <p:txBody>
          <a:bodyPr anchor="ctr"/>
          <a:lstStyle>
            <a:lvl1pPr algn="ctr">
              <a:defRPr sz="6600" b="0"/>
            </a:lvl1pPr>
          </a:lstStyle>
          <a:p>
            <a:r>
              <a:rPr lang="cs-CZ" dirty="0"/>
              <a:t>Poděkování</a:t>
            </a:r>
          </a:p>
        </p:txBody>
      </p:sp>
    </p:spTree>
    <p:extLst>
      <p:ext uri="{BB962C8B-B14F-4D97-AF65-F5344CB8AC3E}">
        <p14:creationId xmlns:p14="http://schemas.microsoft.com/office/powerpoint/2010/main" val="23999093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image" Target="../media/image1.svg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2121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9">
            <a:extLst>
              <a:ext uri="{FF2B5EF4-FFF2-40B4-BE49-F238E27FC236}">
                <a16:creationId xmlns:a16="http://schemas.microsoft.com/office/drawing/2014/main" id="{A5E9CAE6-C97D-3A27-80C6-EF8E4082BDC0}"/>
              </a:ext>
            </a:extLst>
          </p:cNvPr>
          <p:cNvSpPr/>
          <p:nvPr userDrawn="1"/>
        </p:nvSpPr>
        <p:spPr>
          <a:xfrm>
            <a:off x="17727209" y="9866875"/>
            <a:ext cx="1162685" cy="621665"/>
          </a:xfrm>
          <a:custGeom>
            <a:avLst/>
            <a:gdLst/>
            <a:ahLst/>
            <a:cxnLst/>
            <a:rect l="l" t="t" r="r" b="b"/>
            <a:pathLst>
              <a:path w="1162684" h="621665">
                <a:moveTo>
                  <a:pt x="310252" y="0"/>
                </a:moveTo>
                <a:lnTo>
                  <a:pt x="262447" y="3819"/>
                </a:lnTo>
                <a:lnTo>
                  <a:pt x="217474" y="13687"/>
                </a:lnTo>
                <a:lnTo>
                  <a:pt x="175697" y="29206"/>
                </a:lnTo>
                <a:lnTo>
                  <a:pt x="137478" y="49977"/>
                </a:lnTo>
                <a:lnTo>
                  <a:pt x="103178" y="75603"/>
                </a:lnTo>
                <a:lnTo>
                  <a:pt x="73162" y="105685"/>
                </a:lnTo>
                <a:lnTo>
                  <a:pt x="47790" y="139826"/>
                </a:lnTo>
                <a:lnTo>
                  <a:pt x="27425" y="177628"/>
                </a:lnTo>
                <a:lnTo>
                  <a:pt x="12430" y="218692"/>
                </a:lnTo>
                <a:lnTo>
                  <a:pt x="3168" y="262621"/>
                </a:lnTo>
                <a:lnTo>
                  <a:pt x="0" y="309016"/>
                </a:lnTo>
                <a:lnTo>
                  <a:pt x="3197" y="355551"/>
                </a:lnTo>
                <a:lnTo>
                  <a:pt x="12541" y="399854"/>
                </a:lnTo>
                <a:lnTo>
                  <a:pt x="27657" y="441462"/>
                </a:lnTo>
                <a:lnTo>
                  <a:pt x="48171" y="479911"/>
                </a:lnTo>
                <a:lnTo>
                  <a:pt x="73711" y="514738"/>
                </a:lnTo>
                <a:lnTo>
                  <a:pt x="103901" y="545479"/>
                </a:lnTo>
                <a:lnTo>
                  <a:pt x="138369" y="571670"/>
                </a:lnTo>
                <a:lnTo>
                  <a:pt x="176741" y="592848"/>
                </a:lnTo>
                <a:lnTo>
                  <a:pt x="218642" y="608549"/>
                </a:lnTo>
                <a:lnTo>
                  <a:pt x="263700" y="618310"/>
                </a:lnTo>
                <a:lnTo>
                  <a:pt x="311540" y="621666"/>
                </a:lnTo>
                <a:lnTo>
                  <a:pt x="368163" y="616602"/>
                </a:lnTo>
                <a:lnTo>
                  <a:pt x="419354" y="602725"/>
                </a:lnTo>
                <a:lnTo>
                  <a:pt x="465301" y="581285"/>
                </a:lnTo>
                <a:lnTo>
                  <a:pt x="506192" y="553530"/>
                </a:lnTo>
                <a:lnTo>
                  <a:pt x="542216" y="520709"/>
                </a:lnTo>
                <a:lnTo>
                  <a:pt x="573559" y="484071"/>
                </a:lnTo>
                <a:lnTo>
                  <a:pt x="600411" y="444866"/>
                </a:lnTo>
                <a:lnTo>
                  <a:pt x="653071" y="355203"/>
                </a:lnTo>
                <a:lnTo>
                  <a:pt x="712815" y="249121"/>
                </a:lnTo>
                <a:lnTo>
                  <a:pt x="761769" y="160575"/>
                </a:lnTo>
                <a:lnTo>
                  <a:pt x="782059" y="123514"/>
                </a:lnTo>
                <a:lnTo>
                  <a:pt x="842822" y="123514"/>
                </a:lnTo>
                <a:lnTo>
                  <a:pt x="892539" y="128072"/>
                </a:lnTo>
                <a:lnTo>
                  <a:pt x="935626" y="141738"/>
                </a:lnTo>
                <a:lnTo>
                  <a:pt x="971712" y="163436"/>
                </a:lnTo>
                <a:lnTo>
                  <a:pt x="1000426" y="192089"/>
                </a:lnTo>
                <a:lnTo>
                  <a:pt x="1021396" y="226621"/>
                </a:lnTo>
                <a:lnTo>
                  <a:pt x="1034250" y="265955"/>
                </a:lnTo>
                <a:lnTo>
                  <a:pt x="1038617" y="309016"/>
                </a:lnTo>
                <a:lnTo>
                  <a:pt x="1034394" y="352316"/>
                </a:lnTo>
                <a:lnTo>
                  <a:pt x="1021873" y="392266"/>
                </a:lnTo>
                <a:lnTo>
                  <a:pt x="1001272" y="427644"/>
                </a:lnTo>
                <a:lnTo>
                  <a:pt x="972813" y="457226"/>
                </a:lnTo>
                <a:lnTo>
                  <a:pt x="936714" y="479786"/>
                </a:lnTo>
                <a:lnTo>
                  <a:pt x="893195" y="494101"/>
                </a:lnTo>
                <a:lnTo>
                  <a:pt x="842476" y="498948"/>
                </a:lnTo>
                <a:lnTo>
                  <a:pt x="818362" y="498948"/>
                </a:lnTo>
                <a:lnTo>
                  <a:pt x="675215" y="497555"/>
                </a:lnTo>
                <a:lnTo>
                  <a:pt x="614190" y="612054"/>
                </a:lnTo>
                <a:lnTo>
                  <a:pt x="844550" y="612054"/>
                </a:lnTo>
                <a:lnTo>
                  <a:pt x="896692" y="608569"/>
                </a:lnTo>
                <a:lnTo>
                  <a:pt x="944722" y="598505"/>
                </a:lnTo>
                <a:lnTo>
                  <a:pt x="988461" y="582452"/>
                </a:lnTo>
                <a:lnTo>
                  <a:pt x="1027727" y="560998"/>
                </a:lnTo>
                <a:lnTo>
                  <a:pt x="1062342" y="534730"/>
                </a:lnTo>
                <a:lnTo>
                  <a:pt x="1092125" y="504239"/>
                </a:lnTo>
                <a:lnTo>
                  <a:pt x="1116897" y="470112"/>
                </a:lnTo>
                <a:lnTo>
                  <a:pt x="1136477" y="432937"/>
                </a:lnTo>
                <a:lnTo>
                  <a:pt x="1150685" y="393304"/>
                </a:lnTo>
                <a:lnTo>
                  <a:pt x="1159342" y="351801"/>
                </a:lnTo>
                <a:lnTo>
                  <a:pt x="1162268" y="309016"/>
                </a:lnTo>
                <a:lnTo>
                  <a:pt x="1159185" y="266682"/>
                </a:lnTo>
                <a:lnTo>
                  <a:pt x="1150113" y="225411"/>
                </a:lnTo>
                <a:lnTo>
                  <a:pt x="1135318" y="185852"/>
                </a:lnTo>
                <a:lnTo>
                  <a:pt x="1115066" y="148654"/>
                </a:lnTo>
                <a:lnTo>
                  <a:pt x="1089623" y="114467"/>
                </a:lnTo>
                <a:lnTo>
                  <a:pt x="1059254" y="83938"/>
                </a:lnTo>
                <a:lnTo>
                  <a:pt x="1024224" y="57718"/>
                </a:lnTo>
                <a:lnTo>
                  <a:pt x="984801" y="36456"/>
                </a:lnTo>
                <a:lnTo>
                  <a:pt x="941249" y="20799"/>
                </a:lnTo>
                <a:lnTo>
                  <a:pt x="893834" y="11397"/>
                </a:lnTo>
                <a:lnTo>
                  <a:pt x="842822" y="8900"/>
                </a:lnTo>
                <a:lnTo>
                  <a:pt x="700764" y="8900"/>
                </a:lnTo>
                <a:lnTo>
                  <a:pt x="590644" y="210729"/>
                </a:lnTo>
                <a:lnTo>
                  <a:pt x="531225" y="319007"/>
                </a:lnTo>
                <a:lnTo>
                  <a:pt x="502067" y="370634"/>
                </a:lnTo>
                <a:lnTo>
                  <a:pt x="448536" y="445410"/>
                </a:lnTo>
                <a:lnTo>
                  <a:pt x="407359" y="476697"/>
                </a:lnTo>
                <a:lnTo>
                  <a:pt x="361132" y="495851"/>
                </a:lnTo>
                <a:lnTo>
                  <a:pt x="311791" y="502351"/>
                </a:lnTo>
                <a:lnTo>
                  <a:pt x="265530" y="497275"/>
                </a:lnTo>
                <a:lnTo>
                  <a:pt x="224772" y="482802"/>
                </a:lnTo>
                <a:lnTo>
                  <a:pt x="190104" y="460061"/>
                </a:lnTo>
                <a:lnTo>
                  <a:pt x="162115" y="430182"/>
                </a:lnTo>
                <a:lnTo>
                  <a:pt x="141394" y="394295"/>
                </a:lnTo>
                <a:lnTo>
                  <a:pt x="128530" y="353529"/>
                </a:lnTo>
                <a:lnTo>
                  <a:pt x="124111" y="309016"/>
                </a:lnTo>
                <a:lnTo>
                  <a:pt x="128663" y="264666"/>
                </a:lnTo>
                <a:lnTo>
                  <a:pt x="141834" y="224319"/>
                </a:lnTo>
                <a:lnTo>
                  <a:pt x="162893" y="189005"/>
                </a:lnTo>
                <a:lnTo>
                  <a:pt x="191110" y="159750"/>
                </a:lnTo>
                <a:lnTo>
                  <a:pt x="225756" y="137581"/>
                </a:lnTo>
                <a:lnTo>
                  <a:pt x="266101" y="123527"/>
                </a:lnTo>
                <a:lnTo>
                  <a:pt x="311414" y="118614"/>
                </a:lnTo>
                <a:lnTo>
                  <a:pt x="365403" y="126306"/>
                </a:lnTo>
                <a:lnTo>
                  <a:pt x="413131" y="148284"/>
                </a:lnTo>
                <a:lnTo>
                  <a:pt x="451054" y="182900"/>
                </a:lnTo>
                <a:lnTo>
                  <a:pt x="475629" y="228506"/>
                </a:lnTo>
                <a:lnTo>
                  <a:pt x="542936" y="103483"/>
                </a:lnTo>
                <a:lnTo>
                  <a:pt x="507185" y="68677"/>
                </a:lnTo>
                <a:lnTo>
                  <a:pt x="464244" y="39784"/>
                </a:lnTo>
                <a:lnTo>
                  <a:pt x="415911" y="17945"/>
                </a:lnTo>
                <a:lnTo>
                  <a:pt x="363981" y="4302"/>
                </a:lnTo>
                <a:lnTo>
                  <a:pt x="310252" y="0"/>
                </a:lnTo>
                <a:close/>
              </a:path>
            </a:pathLst>
          </a:custGeom>
          <a:solidFill>
            <a:srgbClr val="9EF41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4">
            <a:extLst>
              <a:ext uri="{FF2B5EF4-FFF2-40B4-BE49-F238E27FC236}">
                <a16:creationId xmlns:a16="http://schemas.microsoft.com/office/drawing/2014/main" id="{90A5551B-AE03-03B3-F101-1AEF3D08C67F}"/>
              </a:ext>
            </a:extLst>
          </p:cNvPr>
          <p:cNvSpPr/>
          <p:nvPr userDrawn="1"/>
        </p:nvSpPr>
        <p:spPr>
          <a:xfrm>
            <a:off x="1256506" y="1190179"/>
            <a:ext cx="17622520" cy="0"/>
          </a:xfrm>
          <a:custGeom>
            <a:avLst/>
            <a:gdLst/>
            <a:ahLst/>
            <a:cxnLst/>
            <a:rect l="l" t="t" r="r" b="b"/>
            <a:pathLst>
              <a:path w="17622520">
                <a:moveTo>
                  <a:pt x="0" y="0"/>
                </a:moveTo>
                <a:lnTo>
                  <a:pt x="17622500" y="0"/>
                </a:lnTo>
              </a:path>
            </a:pathLst>
          </a:custGeom>
          <a:ln w="20941">
            <a:solidFill>
              <a:srgbClr val="9EF51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10">
            <a:extLst>
              <a:ext uri="{FF2B5EF4-FFF2-40B4-BE49-F238E27FC236}">
                <a16:creationId xmlns:a16="http://schemas.microsoft.com/office/drawing/2014/main" id="{A19E25F0-003F-8EAA-9449-7A963F9DFCFB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1249495" y="10042166"/>
            <a:ext cx="8556625" cy="293029"/>
          </a:xfrm>
          <a:prstGeom prst="rect">
            <a:avLst/>
          </a:prstGeom>
        </p:spPr>
        <p:txBody>
          <a:bodyPr vert="horz" wrap="square" lIns="0" tIns="15875" rIns="0" bIns="0" rtlCol="0" anchor="t">
            <a:spAutoFit/>
          </a:bodyPr>
          <a:lstStyle>
            <a:lvl1pPr>
              <a:buSzPct val="130000"/>
              <a:buFontTx/>
              <a:buBlip>
                <a:blip>
                  <a:extLst>
                    <a:ext uri="{96DAC541-7B7A-43D3-8B79-37D633B846F1}">
                      <asvg:svgBlip xmlns:asvg="http://schemas.microsoft.com/office/drawing/2016/SVG/main" r:embed="rId53"/>
                    </a:ext>
                  </a:extLst>
                </a:blip>
              </a:buBlip>
              <a:defRPr sz="1800" b="0" i="0">
                <a:latin typeface="Euclid Circular A" panose="020B0504000000000000" pitchFamily="34" charset="0"/>
              </a:defRPr>
            </a:lvl1pPr>
          </a:lstStyle>
          <a:p>
            <a:pPr marL="285750" indent="-285750" algn="l">
              <a:buClr>
                <a:schemeClr val="bg1"/>
              </a:buClr>
            </a:pPr>
            <a:r>
              <a:rPr lang="en-US" b="1" spc="-10">
                <a:solidFill>
                  <a:srgbClr val="FFFFFF"/>
                </a:solidFill>
                <a:latin typeface="Euclid Circular A Bold" panose="020B0504000000000000" pitchFamily="34" charset="0"/>
              </a:rPr>
              <a:t>Nadpis kapitoly</a:t>
            </a:r>
            <a:endParaRPr lang="cs-CZ" b="1" spc="-10" dirty="0">
              <a:solidFill>
                <a:srgbClr val="FFFFFF"/>
              </a:solidFill>
              <a:latin typeface="Euclid Circular A Bold" panose="020B0504000000000000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32" r:id="rId2"/>
    <p:sldLayoutId id="2147483733" r:id="rId3"/>
    <p:sldLayoutId id="2147483734" r:id="rId4"/>
    <p:sldLayoutId id="2147483735" r:id="rId5"/>
    <p:sldLayoutId id="2147483736" r:id="rId6"/>
    <p:sldLayoutId id="2147483704" r:id="rId7"/>
    <p:sldLayoutId id="2147483726" r:id="rId8"/>
    <p:sldLayoutId id="2147483727" r:id="rId9"/>
    <p:sldLayoutId id="2147483667" r:id="rId10"/>
    <p:sldLayoutId id="2147483715" r:id="rId11"/>
    <p:sldLayoutId id="2147483716" r:id="rId12"/>
    <p:sldLayoutId id="2147483729" r:id="rId13"/>
    <p:sldLayoutId id="2147483730" r:id="rId14"/>
    <p:sldLayoutId id="2147483664" r:id="rId15"/>
    <p:sldLayoutId id="2147483701" r:id="rId16"/>
    <p:sldLayoutId id="2147483661" r:id="rId17"/>
    <p:sldLayoutId id="2147483662" r:id="rId18"/>
    <p:sldLayoutId id="2147483700" r:id="rId19"/>
    <p:sldLayoutId id="2147483714" r:id="rId20"/>
    <p:sldLayoutId id="2147483674" r:id="rId21"/>
    <p:sldLayoutId id="2147483708" r:id="rId22"/>
    <p:sldLayoutId id="2147483709" r:id="rId23"/>
    <p:sldLayoutId id="2147483731" r:id="rId24"/>
    <p:sldLayoutId id="2147483712" r:id="rId25"/>
    <p:sldLayoutId id="2147483718" r:id="rId26"/>
    <p:sldLayoutId id="2147483719" r:id="rId27"/>
    <p:sldLayoutId id="2147483720" r:id="rId28"/>
    <p:sldLayoutId id="2147483707" r:id="rId29"/>
    <p:sldLayoutId id="2147483710" r:id="rId30"/>
    <p:sldLayoutId id="2147483721" r:id="rId31"/>
    <p:sldLayoutId id="2147483717" r:id="rId32"/>
    <p:sldLayoutId id="2147483722" r:id="rId33"/>
    <p:sldLayoutId id="2147483711" r:id="rId34"/>
    <p:sldLayoutId id="2147483725" r:id="rId35"/>
    <p:sldLayoutId id="2147483723" r:id="rId36"/>
    <p:sldLayoutId id="2147483724" r:id="rId37"/>
    <p:sldLayoutId id="2147483713" r:id="rId38"/>
    <p:sldLayoutId id="2147483728" r:id="rId39"/>
    <p:sldLayoutId id="2147483740" r:id="rId40"/>
    <p:sldLayoutId id="2147483742" r:id="rId41"/>
    <p:sldLayoutId id="2147483739" r:id="rId42"/>
    <p:sldLayoutId id="2147483741" r:id="rId43"/>
    <p:sldLayoutId id="2147483737" r:id="rId44"/>
    <p:sldLayoutId id="2147483746" r:id="rId45"/>
    <p:sldLayoutId id="2147483738" r:id="rId46"/>
    <p:sldLayoutId id="2147483743" r:id="rId47"/>
    <p:sldLayoutId id="2147483745" r:id="rId48"/>
    <p:sldLayoutId id="2147483744" r:id="rId49"/>
    <p:sldLayoutId id="2147483747" r:id="rId50"/>
    <p:sldLayoutId id="2147483703" r:id="rId51"/>
  </p:sldLayoutIdLst>
  <p:hf sldNum="0" hdr="0" dt="0"/>
  <p:txStyles>
    <p:titleStyle>
      <a:lvl1pPr eaLnBrk="1" hangingPunct="1">
        <a:defRPr sz="8800" b="1" i="0">
          <a:solidFill>
            <a:schemeClr val="tx2"/>
          </a:solidFill>
          <a:latin typeface="Euclid Circular A Bold" panose="020B0504000000000000" pitchFamily="34" charset="0"/>
          <a:ea typeface="+mj-ea"/>
          <a:cs typeface="+mj-cs"/>
        </a:defRPr>
      </a:lvl1pPr>
    </p:titleStyle>
    <p:bodyStyle>
      <a:lvl1pPr marL="0" eaLnBrk="1" hangingPunct="1">
        <a:defRPr sz="2000" b="0" i="0">
          <a:solidFill>
            <a:srgbClr val="9EF514"/>
          </a:solidFill>
          <a:latin typeface="Euclid Circular A Bold" panose="020B0504000000000000" pitchFamily="34" charset="0"/>
          <a:ea typeface="+mn-ea"/>
          <a:cs typeface="+mn-cs"/>
        </a:defRPr>
      </a:lvl1pPr>
      <a:lvl2pPr marL="457200" eaLnBrk="1" hangingPunct="1">
        <a:defRPr>
          <a:solidFill>
            <a:schemeClr val="tx2"/>
          </a:solidFill>
          <a:latin typeface="Euclid Circular A" panose="020B0504000000000000" pitchFamily="34" charset="0"/>
          <a:ea typeface="+mn-ea"/>
          <a:cs typeface="+mn-cs"/>
        </a:defRPr>
      </a:lvl2pPr>
      <a:lvl3pPr marL="914400" eaLnBrk="1" hangingPunct="1">
        <a:defRPr>
          <a:solidFill>
            <a:schemeClr val="tx2"/>
          </a:solidFill>
          <a:latin typeface="Euclid Circular A" panose="020B0504000000000000" pitchFamily="34" charset="0"/>
          <a:ea typeface="+mn-ea"/>
          <a:cs typeface="+mn-cs"/>
        </a:defRPr>
      </a:lvl3pPr>
      <a:lvl4pPr marL="1371600" eaLnBrk="1" hangingPunct="1">
        <a:defRPr>
          <a:solidFill>
            <a:schemeClr val="tx2"/>
          </a:solidFill>
          <a:latin typeface="Euclid Circular A" panose="020B0504000000000000" pitchFamily="34" charset="0"/>
          <a:ea typeface="+mn-ea"/>
          <a:cs typeface="+mn-cs"/>
        </a:defRPr>
      </a:lvl4pPr>
      <a:lvl5pPr marL="1828800" eaLnBrk="1" hangingPunct="1">
        <a:defRPr>
          <a:solidFill>
            <a:schemeClr val="tx2"/>
          </a:solidFill>
          <a:latin typeface="Euclid Circular A" panose="020B0504000000000000" pitchFamily="34" charset="0"/>
          <a:ea typeface="+mn-ea"/>
          <a:cs typeface="+mn-cs"/>
        </a:defRPr>
      </a:lvl5pPr>
      <a:lvl6pPr marL="2286000" eaLnBrk="1" hangingPunct="1">
        <a:defRPr>
          <a:latin typeface="+mn-lt"/>
          <a:ea typeface="+mn-ea"/>
          <a:cs typeface="+mn-cs"/>
        </a:defRPr>
      </a:lvl6pPr>
      <a:lvl7pPr marL="2743200" eaLnBrk="1" hangingPunct="1">
        <a:defRPr>
          <a:latin typeface="+mn-lt"/>
          <a:ea typeface="+mn-ea"/>
          <a:cs typeface="+mn-cs"/>
        </a:defRPr>
      </a:lvl7pPr>
      <a:lvl8pPr marL="3200400" eaLnBrk="1" hangingPunct="1">
        <a:defRPr>
          <a:latin typeface="+mn-lt"/>
          <a:ea typeface="+mn-ea"/>
          <a:cs typeface="+mn-cs"/>
        </a:defRPr>
      </a:lvl8pPr>
      <a:lvl9pPr marL="3657600" eaLnBrk="1" hangingPunct="1">
        <a:defRPr>
          <a:latin typeface="+mn-lt"/>
          <a:ea typeface="+mn-ea"/>
          <a:cs typeface="+mn-cs"/>
        </a:defRPr>
      </a:lvl9pPr>
    </p:bodyStyle>
    <p:otherStyle>
      <a:lvl1pPr marL="0" eaLnBrk="1" hangingPunct="1">
        <a:defRPr>
          <a:latin typeface="+mn-lt"/>
          <a:ea typeface="+mn-ea"/>
          <a:cs typeface="+mn-cs"/>
        </a:defRPr>
      </a:lvl1pPr>
      <a:lvl2pPr marL="457200" eaLnBrk="1" hangingPunct="1">
        <a:defRPr>
          <a:latin typeface="+mn-lt"/>
          <a:ea typeface="+mn-ea"/>
          <a:cs typeface="+mn-cs"/>
        </a:defRPr>
      </a:lvl2pPr>
      <a:lvl3pPr marL="914400" eaLnBrk="1" hangingPunct="1">
        <a:defRPr>
          <a:latin typeface="+mn-lt"/>
          <a:ea typeface="+mn-ea"/>
          <a:cs typeface="+mn-cs"/>
        </a:defRPr>
      </a:lvl3pPr>
      <a:lvl4pPr marL="1371600" eaLnBrk="1" hangingPunct="1">
        <a:defRPr>
          <a:latin typeface="+mn-lt"/>
          <a:ea typeface="+mn-ea"/>
          <a:cs typeface="+mn-cs"/>
        </a:defRPr>
      </a:lvl4pPr>
      <a:lvl5pPr marL="1828800" eaLnBrk="1" hangingPunct="1">
        <a:defRPr>
          <a:latin typeface="+mn-lt"/>
          <a:ea typeface="+mn-ea"/>
          <a:cs typeface="+mn-cs"/>
        </a:defRPr>
      </a:lvl5pPr>
      <a:lvl6pPr marL="2286000" eaLnBrk="1" hangingPunct="1">
        <a:defRPr>
          <a:latin typeface="+mn-lt"/>
          <a:ea typeface="+mn-ea"/>
          <a:cs typeface="+mn-cs"/>
        </a:defRPr>
      </a:lvl6pPr>
      <a:lvl7pPr marL="2743200" eaLnBrk="1" hangingPunct="1">
        <a:defRPr>
          <a:latin typeface="+mn-lt"/>
          <a:ea typeface="+mn-ea"/>
          <a:cs typeface="+mn-cs"/>
        </a:defRPr>
      </a:lvl7pPr>
      <a:lvl8pPr marL="3200400" eaLnBrk="1" hangingPunct="1">
        <a:defRPr>
          <a:latin typeface="+mn-lt"/>
          <a:ea typeface="+mn-ea"/>
          <a:cs typeface="+mn-cs"/>
        </a:defRPr>
      </a:lvl8pPr>
      <a:lvl9pPr marL="3657600" eaLnBrk="1" hangingPunct="1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ázku 1">
            <a:extLst>
              <a:ext uri="{FF2B5EF4-FFF2-40B4-BE49-F238E27FC236}">
                <a16:creationId xmlns:a16="http://schemas.microsoft.com/office/drawing/2014/main" id="{12DFDBB2-50AB-44A6-0305-634333C4C8C5}"/>
              </a:ext>
            </a:extLst>
          </p:cNvPr>
          <p:cNvSpPr>
            <a:spLocks noGrp="1" noChangeAspect="1"/>
          </p:cNvSpPr>
          <p:nvPr>
            <p:ph type="pic" sz="quarter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Nadpis 2">
            <a:extLst>
              <a:ext uri="{FF2B5EF4-FFF2-40B4-BE49-F238E27FC236}">
                <a16:creationId xmlns:a16="http://schemas.microsoft.com/office/drawing/2014/main" id="{DD1ADDDC-8161-7C22-DD3E-4C3182F71E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B7691050-C6E1-A542-5237-79B616D515B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8133"/>
      </p:ext>
    </p:extLst>
  </p:cSld>
  <p:clrMapOvr>
    <a:masterClrMapping/>
  </p:clrMapOvr>
</p:sld>
</file>

<file path=ppt/theme/theme1.xml><?xml version="1.0" encoding="utf-8"?>
<a:theme xmlns:a="http://schemas.openxmlformats.org/drawingml/2006/main" name="Black">
  <a:themeElements>
    <a:clrScheme name="">
      <a:dk1>
        <a:srgbClr val="121212"/>
      </a:dk1>
      <a:lt1>
        <a:srgbClr val="9EF514"/>
      </a:lt1>
      <a:dk2>
        <a:srgbClr val="FFFEFF"/>
      </a:dk2>
      <a:lt2>
        <a:srgbClr val="121212"/>
      </a:lt2>
      <a:accent1>
        <a:srgbClr val="9EF514"/>
      </a:accent1>
      <a:accent2>
        <a:srgbClr val="D5FF8F"/>
      </a:accent2>
      <a:accent3>
        <a:srgbClr val="ECFFCC"/>
      </a:accent3>
      <a:accent4>
        <a:srgbClr val="F8FFEB"/>
      </a:accent4>
      <a:accent5>
        <a:srgbClr val="707070"/>
      </a:accent5>
      <a:accent6>
        <a:srgbClr val="D0D0D0"/>
      </a:accent6>
      <a:hlink>
        <a:srgbClr val="9EF514"/>
      </a:hlink>
      <a:folHlink>
        <a:srgbClr val="D5FF8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Y storyboard" id="{8687E5FB-3240-2244-87E8-2F06A25E17FA}" vid="{84DAA355-6806-B04F-8C00-13FD557DD23D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aedb422-5fee-4722-aab4-a7bfeae449bd" xsi:nil="true"/>
    <lcf76f155ced4ddcb4097134ff3c332f xmlns="e589599b-38a9-43ab-b9a1-a01fb84314d5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B782D433E2B9894D830C41FA67C4AFE1" ma:contentTypeVersion="10" ma:contentTypeDescription="Vytvoří nový dokument" ma:contentTypeScope="" ma:versionID="ba3078e2efbc135348a0c0bce97829c8">
  <xsd:schema xmlns:xsd="http://www.w3.org/2001/XMLSchema" xmlns:xs="http://www.w3.org/2001/XMLSchema" xmlns:p="http://schemas.microsoft.com/office/2006/metadata/properties" xmlns:ns2="e589599b-38a9-43ab-b9a1-a01fb84314d5" xmlns:ns3="faedb422-5fee-4722-aab4-a7bfeae449bd" targetNamespace="http://schemas.microsoft.com/office/2006/metadata/properties" ma:root="true" ma:fieldsID="b5098cffea4b94ae2e4b5678a10daec4" ns2:_="" ns3:_="">
    <xsd:import namespace="e589599b-38a9-43ab-b9a1-a01fb84314d5"/>
    <xsd:import namespace="faedb422-5fee-4722-aab4-a7bfeae449bd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589599b-38a9-43ab-b9a1-a01fb84314d5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Značky obrázků" ma:readOnly="false" ma:fieldId="{5cf76f15-5ced-4ddc-b409-7134ff3c332f}" ma:taxonomyMulti="true" ma:sspId="91fe9dea-41a1-483c-b4c6-5d831a49a60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aedb422-5fee-4722-aab4-a7bfeae449bd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8e8f68c5-3233-49f3-9d9d-f039b7e7ebed}" ma:internalName="TaxCatchAll" ma:showField="CatchAllData" ma:web="faedb422-5fee-4722-aab4-a7bfeae449b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174A9BF-3E8C-4F2D-9D11-D9924FFA274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6AABC10-533D-4A77-AD11-35E29649CF25}">
  <ds:schemaRefs>
    <ds:schemaRef ds:uri="http://schemas.openxmlformats.org/package/2006/metadata/core-properties"/>
    <ds:schemaRef ds:uri="http://www.w3.org/XML/1998/namespace"/>
    <ds:schemaRef ds:uri="http://schemas.microsoft.com/office/infopath/2007/PartnerControls"/>
    <ds:schemaRef ds:uri="http://schemas.microsoft.com/office/2006/metadata/properties"/>
    <ds:schemaRef ds:uri="http://purl.org/dc/terms/"/>
    <ds:schemaRef ds:uri="http://purl.org/dc/elements/1.1/"/>
    <ds:schemaRef ds:uri="http://schemas.microsoft.com/office/2006/documentManagement/types"/>
    <ds:schemaRef ds:uri="faedb422-5fee-4722-aab4-a7bfeae449bd"/>
    <ds:schemaRef ds:uri="e589599b-38a9-43ab-b9a1-a01fb84314d5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380B10B0-B691-40B1-9781-DD58577A4C7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589599b-38a9-43ab-b9a1-a01fb84314d5"/>
    <ds:schemaRef ds:uri="faedb422-5fee-4722-aab4-a7bfeae449b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207</TotalTime>
  <Words>0</Words>
  <Application>Microsoft Macintosh PowerPoint</Application>
  <PresentationFormat>Vlastní</PresentationFormat>
  <Paragraphs>0</Paragraphs>
  <Slides>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</vt:i4>
      </vt:variant>
    </vt:vector>
  </HeadingPairs>
  <TitlesOfParts>
    <vt:vector size="5" baseType="lpstr">
      <vt:lpstr>Euclid Circular A Bold</vt:lpstr>
      <vt:lpstr>Euclid Circular A</vt:lpstr>
      <vt:lpstr>Euclid Circular A Light</vt:lpstr>
      <vt:lpstr>Black</vt:lpstr>
      <vt:lpstr>Prezentace aplikace PowerPoint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Jiří Zach</dc:creator>
  <cp:keywords/>
  <dc:description/>
  <cp:lastModifiedBy>Jiří Zach</cp:lastModifiedBy>
  <cp:revision>13</cp:revision>
  <cp:lastPrinted>2023-08-16T11:41:48Z</cp:lastPrinted>
  <dcterms:created xsi:type="dcterms:W3CDTF">2026-10-26T14:43:19Z</dcterms:created>
  <dcterms:modified xsi:type="dcterms:W3CDTF">2026-10-26T18:10:59Z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2023-06-01T10:00:00Z</vt:filetime>
  </property>
  <property fmtid="{D5CDD505-2E9C-101B-9397-08002B2CF9AE}" pid="3" name="Creator">
    <vt:lpwstr>Adobe InDesign 18.1 (Macintosh)</vt:lpwstr>
  </property>
  <property fmtid="{D5CDD505-2E9C-101B-9397-08002B2CF9AE}" pid="4" name="LastSaved">
    <vt:filetime>2023-06-01T10:00:00Z</vt:filetime>
  </property>
  <property fmtid="{D5CDD505-2E9C-101B-9397-08002B2CF9AE}" pid="5" name="Producer">
    <vt:lpwstr>Adobe PDF Library 17.0</vt:lpwstr>
  </property>
  <property fmtid="{D5CDD505-2E9C-101B-9397-08002B2CF9AE}" pid="6" name="ContentTypeId">
    <vt:lpwstr>0x010100B782D433E2B9894D830C41FA67C4AFE1</vt:lpwstr>
  </property>
</Properties>
</file>